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2" r:id="rId3"/>
  </p:sldMasterIdLst>
  <p:notesMasterIdLst>
    <p:notesMasterId r:id="rId26"/>
  </p:notesMasterIdLst>
  <p:handoutMasterIdLst>
    <p:handoutMasterId r:id="rId27"/>
  </p:handoutMasterIdLst>
  <p:sldIdLst>
    <p:sldId id="417" r:id="rId4"/>
    <p:sldId id="418" r:id="rId5"/>
    <p:sldId id="419" r:id="rId6"/>
    <p:sldId id="421" r:id="rId7"/>
    <p:sldId id="422" r:id="rId8"/>
    <p:sldId id="423" r:id="rId9"/>
    <p:sldId id="425" r:id="rId10"/>
    <p:sldId id="426" r:id="rId11"/>
    <p:sldId id="427" r:id="rId12"/>
    <p:sldId id="429" r:id="rId13"/>
    <p:sldId id="430" r:id="rId14"/>
    <p:sldId id="431" r:id="rId15"/>
    <p:sldId id="432" r:id="rId16"/>
    <p:sldId id="433" r:id="rId17"/>
    <p:sldId id="434" r:id="rId18"/>
    <p:sldId id="435" r:id="rId19"/>
    <p:sldId id="436" r:id="rId20"/>
    <p:sldId id="437" r:id="rId21"/>
    <p:sldId id="438" r:id="rId22"/>
    <p:sldId id="439" r:id="rId23"/>
    <p:sldId id="441" r:id="rId24"/>
    <p:sldId id="442" r:id="rId25"/>
  </p:sldIdLst>
  <p:sldSz cx="9906000" cy="6858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65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65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65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65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65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65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65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65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65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ve Chase" initials="S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7860F2"/>
    <a:srgbClr val="FFFFFF"/>
    <a:srgbClr val="FCFC34"/>
    <a:srgbClr val="00CC00"/>
    <a:srgbClr val="66FF33"/>
    <a:srgbClr val="3412DE"/>
    <a:srgbClr val="FF0000"/>
    <a:srgbClr val="CFBF6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834" y="-71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5E2C49-7BBA-4D58-AE47-F34BF7BA482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CA7489-763C-4301-A0BD-E032559A4A40}">
      <dgm:prSet phldrT="[Текст]"/>
      <dgm:spPr>
        <a:solidFill>
          <a:srgbClr val="00B050"/>
        </a:solidFill>
      </dgm:spPr>
      <dgm:t>
        <a:bodyPr/>
        <a:lstStyle/>
        <a:p>
          <a:r>
            <a:rPr lang="ru-RU"/>
            <a:t>Менеджер</a:t>
          </a:r>
        </a:p>
      </dgm:t>
    </dgm:pt>
    <dgm:pt modelId="{2AAAF1D1-0929-4B10-BF93-50335254E994}" type="parTrans" cxnId="{C1127CEE-AD51-4556-9F94-69BFD0637DB8}">
      <dgm:prSet/>
      <dgm:spPr/>
      <dgm:t>
        <a:bodyPr/>
        <a:lstStyle/>
        <a:p>
          <a:endParaRPr lang="ru-RU"/>
        </a:p>
      </dgm:t>
    </dgm:pt>
    <dgm:pt modelId="{DD52E019-F64F-43C4-9A0B-5FB06536B9D3}" type="sibTrans" cxnId="{C1127CEE-AD51-4556-9F94-69BFD0637DB8}">
      <dgm:prSet/>
      <dgm:spPr/>
      <dgm:t>
        <a:bodyPr/>
        <a:lstStyle/>
        <a:p>
          <a:endParaRPr lang="ru-RU"/>
        </a:p>
      </dgm:t>
    </dgm:pt>
    <dgm:pt modelId="{27EEB713-769A-402D-8A2F-984D7D3EE826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/>
            <a:t>Точки </a:t>
          </a:r>
          <a:br>
            <a:rPr lang="ru-RU"/>
          </a:br>
          <a:r>
            <a:rPr lang="ru-RU"/>
            <a:t>контроля</a:t>
          </a:r>
        </a:p>
      </dgm:t>
    </dgm:pt>
    <dgm:pt modelId="{9B7A561B-8A64-45CB-B6BE-292AA5D3810E}" type="parTrans" cxnId="{29FD2462-E63C-4068-9587-65F4EF624CCC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4C7D30EC-E392-456D-9348-A163F09DD2F6}" type="sibTrans" cxnId="{29FD2462-E63C-4068-9587-65F4EF624CCC}">
      <dgm:prSet/>
      <dgm:spPr/>
      <dgm:t>
        <a:bodyPr/>
        <a:lstStyle/>
        <a:p>
          <a:endParaRPr lang="ru-RU"/>
        </a:p>
      </dgm:t>
    </dgm:pt>
    <dgm:pt modelId="{FFB462AC-0927-4F05-9679-0690A0C95C7F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dirty="0" smtClean="0"/>
            <a:t>Доступность товаров на складе</a:t>
          </a:r>
          <a:endParaRPr lang="ru-RU" dirty="0"/>
        </a:p>
      </dgm:t>
    </dgm:pt>
    <dgm:pt modelId="{578BC81B-DFAC-4ED1-9278-D36270472EFE}" type="parTrans" cxnId="{188955AD-1FED-48F5-B7B8-87CE3601B682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E8BB03A7-7D93-4A32-BA85-C5E29110CF0B}" type="sibTrans" cxnId="{188955AD-1FED-48F5-B7B8-87CE3601B682}">
      <dgm:prSet/>
      <dgm:spPr/>
      <dgm:t>
        <a:bodyPr/>
        <a:lstStyle/>
        <a:p>
          <a:endParaRPr lang="ru-RU"/>
        </a:p>
      </dgm:t>
    </dgm:pt>
    <dgm:pt modelId="{AA793E5C-4D68-481B-9268-22516211E515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dirty="0" smtClean="0"/>
            <a:t>Широта ассортиментного ряда</a:t>
          </a:r>
          <a:endParaRPr lang="ru-RU" dirty="0"/>
        </a:p>
      </dgm:t>
    </dgm:pt>
    <dgm:pt modelId="{CF8BA8AB-34FA-4610-9FD8-A4348810F989}" type="parTrans" cxnId="{1D237427-1B2A-4696-B064-7E46B68B4F07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F50F9F01-EA71-491C-9417-7BCB30E0EAE7}" type="sibTrans" cxnId="{1D237427-1B2A-4696-B064-7E46B68B4F07}">
      <dgm:prSet/>
      <dgm:spPr/>
      <dgm:t>
        <a:bodyPr/>
        <a:lstStyle/>
        <a:p>
          <a:endParaRPr lang="ru-RU"/>
        </a:p>
      </dgm:t>
    </dgm:pt>
    <dgm:pt modelId="{E81A3D01-34CC-4E43-8E1D-41ADAC1FB347}">
      <dgm:prSet phldrT="[Текст]"/>
      <dgm:spPr>
        <a:solidFill>
          <a:srgbClr val="C00000"/>
        </a:solidFill>
      </dgm:spPr>
      <dgm:t>
        <a:bodyPr/>
        <a:lstStyle/>
        <a:p>
          <a:r>
            <a:rPr lang="ru-RU"/>
            <a:t>Точка управления</a:t>
          </a:r>
        </a:p>
      </dgm:t>
    </dgm:pt>
    <dgm:pt modelId="{8D0AD7E2-641E-441A-B955-8495DE08E8DD}" type="parTrans" cxnId="{AFAB339C-602A-4181-ABF4-FADDC14B294A}">
      <dgm:prSet/>
      <dgm:spPr>
        <a:ln>
          <a:solidFill>
            <a:srgbClr val="FF0000"/>
          </a:solidFill>
        </a:ln>
      </dgm:spPr>
      <dgm:t>
        <a:bodyPr/>
        <a:lstStyle/>
        <a:p>
          <a:endParaRPr lang="ru-RU"/>
        </a:p>
      </dgm:t>
    </dgm:pt>
    <dgm:pt modelId="{8CAF68EF-69E5-4613-830D-F17402EC0619}" type="sibTrans" cxnId="{AFAB339C-602A-4181-ABF4-FADDC14B294A}">
      <dgm:prSet/>
      <dgm:spPr/>
      <dgm:t>
        <a:bodyPr/>
        <a:lstStyle/>
        <a:p>
          <a:endParaRPr lang="ru-RU"/>
        </a:p>
      </dgm:t>
    </dgm:pt>
    <dgm:pt modelId="{08778519-A624-41CB-89B6-9648B198B428}">
      <dgm:prSet phldrT="[Текст]"/>
      <dgm:spPr>
        <a:solidFill>
          <a:srgbClr val="C00000"/>
        </a:solidFill>
      </dgm:spPr>
      <dgm:t>
        <a:bodyPr/>
        <a:lstStyle/>
        <a:p>
          <a:pPr marL="0"/>
          <a:r>
            <a:rPr lang="ru-RU" dirty="0" smtClean="0"/>
            <a:t>Объем продаж</a:t>
          </a:r>
          <a:endParaRPr lang="ru-RU" dirty="0"/>
        </a:p>
      </dgm:t>
    </dgm:pt>
    <dgm:pt modelId="{8F10EA7D-1FB7-46BD-B681-2EBC77C9FA03}" type="parTrans" cxnId="{7D20A1D9-DC37-4CF9-A32C-EB38BAD31942}">
      <dgm:prSet/>
      <dgm:spPr>
        <a:ln>
          <a:solidFill>
            <a:srgbClr val="FF0000"/>
          </a:solidFill>
        </a:ln>
      </dgm:spPr>
      <dgm:t>
        <a:bodyPr/>
        <a:lstStyle/>
        <a:p>
          <a:endParaRPr lang="ru-RU"/>
        </a:p>
      </dgm:t>
    </dgm:pt>
    <dgm:pt modelId="{4428C855-5D33-4287-9E9D-49E01429C934}" type="sibTrans" cxnId="{7D20A1D9-DC37-4CF9-A32C-EB38BAD31942}">
      <dgm:prSet/>
      <dgm:spPr/>
      <dgm:t>
        <a:bodyPr/>
        <a:lstStyle/>
        <a:p>
          <a:endParaRPr lang="ru-RU"/>
        </a:p>
      </dgm:t>
    </dgm:pt>
    <dgm:pt modelId="{AF5D80D5-2C06-4FF4-AA4B-B03F93412AE3}" type="pres">
      <dgm:prSet presAssocID="{C25E2C49-7BBA-4D58-AE47-F34BF7BA482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56E19E-A65A-418B-BBBD-24359C758BCE}" type="pres">
      <dgm:prSet presAssocID="{6BCA7489-763C-4301-A0BD-E032559A4A40}" presName="root1" presStyleCnt="0"/>
      <dgm:spPr/>
    </dgm:pt>
    <dgm:pt modelId="{10ED62B8-A16B-4A7A-95A7-3BD04DDDB205}" type="pres">
      <dgm:prSet presAssocID="{6BCA7489-763C-4301-A0BD-E032559A4A4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04D60D-ECB1-46E8-B2BC-8FCC4AC7FE4A}" type="pres">
      <dgm:prSet presAssocID="{6BCA7489-763C-4301-A0BD-E032559A4A40}" presName="level2hierChild" presStyleCnt="0"/>
      <dgm:spPr/>
    </dgm:pt>
    <dgm:pt modelId="{62FA165F-54A9-44F4-A09A-0A99CEC1EBD6}" type="pres">
      <dgm:prSet presAssocID="{9B7A561B-8A64-45CB-B6BE-292AA5D3810E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5DBDD86C-64C4-4501-B3A1-571A1710DBA4}" type="pres">
      <dgm:prSet presAssocID="{9B7A561B-8A64-45CB-B6BE-292AA5D3810E}" presName="connTx" presStyleLbl="parChTrans1D2" presStyleIdx="0" presStyleCnt="2"/>
      <dgm:spPr/>
      <dgm:t>
        <a:bodyPr/>
        <a:lstStyle/>
        <a:p>
          <a:endParaRPr lang="ru-RU"/>
        </a:p>
      </dgm:t>
    </dgm:pt>
    <dgm:pt modelId="{BF042463-BA56-484C-AA63-59550CA25DBB}" type="pres">
      <dgm:prSet presAssocID="{27EEB713-769A-402D-8A2F-984D7D3EE826}" presName="root2" presStyleCnt="0"/>
      <dgm:spPr/>
    </dgm:pt>
    <dgm:pt modelId="{D0ACE214-FE54-498F-84E6-F80D7B72AEE2}" type="pres">
      <dgm:prSet presAssocID="{27EEB713-769A-402D-8A2F-984D7D3EE82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22022F-6CEB-4EED-BFB9-EF36E372251E}" type="pres">
      <dgm:prSet presAssocID="{27EEB713-769A-402D-8A2F-984D7D3EE826}" presName="level3hierChild" presStyleCnt="0"/>
      <dgm:spPr/>
    </dgm:pt>
    <dgm:pt modelId="{ED7EAA56-5DAE-49BB-8718-D9B70943E3E8}" type="pres">
      <dgm:prSet presAssocID="{578BC81B-DFAC-4ED1-9278-D36270472EFE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9935DC57-E7BD-4386-B50D-AFB450F94EAF}" type="pres">
      <dgm:prSet presAssocID="{578BC81B-DFAC-4ED1-9278-D36270472EFE}" presName="connTx" presStyleLbl="parChTrans1D3" presStyleIdx="0" presStyleCnt="3"/>
      <dgm:spPr/>
      <dgm:t>
        <a:bodyPr/>
        <a:lstStyle/>
        <a:p>
          <a:endParaRPr lang="ru-RU"/>
        </a:p>
      </dgm:t>
    </dgm:pt>
    <dgm:pt modelId="{7487A9F0-8913-41F9-B6EB-F8390EC89779}" type="pres">
      <dgm:prSet presAssocID="{FFB462AC-0927-4F05-9679-0690A0C95C7F}" presName="root2" presStyleCnt="0"/>
      <dgm:spPr/>
    </dgm:pt>
    <dgm:pt modelId="{73A274DE-355F-4409-970D-3E35A8F8D4FB}" type="pres">
      <dgm:prSet presAssocID="{FFB462AC-0927-4F05-9679-0690A0C95C7F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B11521-1B70-4688-8E22-C1741DA16C24}" type="pres">
      <dgm:prSet presAssocID="{FFB462AC-0927-4F05-9679-0690A0C95C7F}" presName="level3hierChild" presStyleCnt="0"/>
      <dgm:spPr/>
    </dgm:pt>
    <dgm:pt modelId="{5AFDFC4C-9F05-499B-930C-3947C053C661}" type="pres">
      <dgm:prSet presAssocID="{CF8BA8AB-34FA-4610-9FD8-A4348810F989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C0FAF4A4-5ACA-4BAF-90D8-6ACEECA06A29}" type="pres">
      <dgm:prSet presAssocID="{CF8BA8AB-34FA-4610-9FD8-A4348810F989}" presName="connTx" presStyleLbl="parChTrans1D3" presStyleIdx="1" presStyleCnt="3"/>
      <dgm:spPr/>
      <dgm:t>
        <a:bodyPr/>
        <a:lstStyle/>
        <a:p>
          <a:endParaRPr lang="ru-RU"/>
        </a:p>
      </dgm:t>
    </dgm:pt>
    <dgm:pt modelId="{42F84360-0CA6-4D22-83FB-D8AA09828028}" type="pres">
      <dgm:prSet presAssocID="{AA793E5C-4D68-481B-9268-22516211E515}" presName="root2" presStyleCnt="0"/>
      <dgm:spPr/>
    </dgm:pt>
    <dgm:pt modelId="{F256B980-BC8C-4D1D-B2F0-5693B76AAA9E}" type="pres">
      <dgm:prSet presAssocID="{AA793E5C-4D68-481B-9268-22516211E515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4D203F-6746-43F9-A32A-0D5440190FFA}" type="pres">
      <dgm:prSet presAssocID="{AA793E5C-4D68-481B-9268-22516211E515}" presName="level3hierChild" presStyleCnt="0"/>
      <dgm:spPr/>
    </dgm:pt>
    <dgm:pt modelId="{1412C408-25C7-4B6F-9421-176851C87E17}" type="pres">
      <dgm:prSet presAssocID="{8D0AD7E2-641E-441A-B955-8495DE08E8DD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98AB5A25-43D1-4A5F-A74D-2F0A728F8FE8}" type="pres">
      <dgm:prSet presAssocID="{8D0AD7E2-641E-441A-B955-8495DE08E8DD}" presName="connTx" presStyleLbl="parChTrans1D2" presStyleIdx="1" presStyleCnt="2"/>
      <dgm:spPr/>
      <dgm:t>
        <a:bodyPr/>
        <a:lstStyle/>
        <a:p>
          <a:endParaRPr lang="ru-RU"/>
        </a:p>
      </dgm:t>
    </dgm:pt>
    <dgm:pt modelId="{BE2B5563-4097-487A-BA6D-F3ECC32FD21B}" type="pres">
      <dgm:prSet presAssocID="{E81A3D01-34CC-4E43-8E1D-41ADAC1FB347}" presName="root2" presStyleCnt="0"/>
      <dgm:spPr/>
    </dgm:pt>
    <dgm:pt modelId="{A5EE5212-F7DF-4DD2-B099-B83535E4047D}" type="pres">
      <dgm:prSet presAssocID="{E81A3D01-34CC-4E43-8E1D-41ADAC1FB34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23C121-9520-44A4-9FC9-404603457160}" type="pres">
      <dgm:prSet presAssocID="{E81A3D01-34CC-4E43-8E1D-41ADAC1FB347}" presName="level3hierChild" presStyleCnt="0"/>
      <dgm:spPr/>
    </dgm:pt>
    <dgm:pt modelId="{0F845100-8583-4678-8E1F-1342B869BD8B}" type="pres">
      <dgm:prSet presAssocID="{8F10EA7D-1FB7-46BD-B681-2EBC77C9FA03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673D3F94-E7C2-4498-BAEB-72E0F41882EB}" type="pres">
      <dgm:prSet presAssocID="{8F10EA7D-1FB7-46BD-B681-2EBC77C9FA03}" presName="connTx" presStyleLbl="parChTrans1D3" presStyleIdx="2" presStyleCnt="3"/>
      <dgm:spPr/>
      <dgm:t>
        <a:bodyPr/>
        <a:lstStyle/>
        <a:p>
          <a:endParaRPr lang="ru-RU"/>
        </a:p>
      </dgm:t>
    </dgm:pt>
    <dgm:pt modelId="{A78DE104-1C5A-40A8-A269-17984FB6BC48}" type="pres">
      <dgm:prSet presAssocID="{08778519-A624-41CB-89B6-9648B198B428}" presName="root2" presStyleCnt="0"/>
      <dgm:spPr/>
    </dgm:pt>
    <dgm:pt modelId="{E60FF4B5-DA1A-4B88-A63B-EE20CB0191CB}" type="pres">
      <dgm:prSet presAssocID="{08778519-A624-41CB-89B6-9648B198B428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CF3D4C-A978-4D64-A5F0-E597A2CF4ADD}" type="pres">
      <dgm:prSet presAssocID="{08778519-A624-41CB-89B6-9648B198B428}" presName="level3hierChild" presStyleCnt="0"/>
      <dgm:spPr/>
    </dgm:pt>
  </dgm:ptLst>
  <dgm:cxnLst>
    <dgm:cxn modelId="{AFAB339C-602A-4181-ABF4-FADDC14B294A}" srcId="{6BCA7489-763C-4301-A0BD-E032559A4A40}" destId="{E81A3D01-34CC-4E43-8E1D-41ADAC1FB347}" srcOrd="1" destOrd="0" parTransId="{8D0AD7E2-641E-441A-B955-8495DE08E8DD}" sibTransId="{8CAF68EF-69E5-4613-830D-F17402EC0619}"/>
    <dgm:cxn modelId="{AC79C39B-167A-43E4-A2D5-462CADD51A8C}" type="presOf" srcId="{CF8BA8AB-34FA-4610-9FD8-A4348810F989}" destId="{C0FAF4A4-5ACA-4BAF-90D8-6ACEECA06A29}" srcOrd="1" destOrd="0" presId="urn:microsoft.com/office/officeart/2005/8/layout/hierarchy2"/>
    <dgm:cxn modelId="{981379BF-FD75-4820-8072-52BB9AF701A3}" type="presOf" srcId="{578BC81B-DFAC-4ED1-9278-D36270472EFE}" destId="{ED7EAA56-5DAE-49BB-8718-D9B70943E3E8}" srcOrd="0" destOrd="0" presId="urn:microsoft.com/office/officeart/2005/8/layout/hierarchy2"/>
    <dgm:cxn modelId="{161DD37A-4994-480A-9D24-BD6299D774F6}" type="presOf" srcId="{8D0AD7E2-641E-441A-B955-8495DE08E8DD}" destId="{1412C408-25C7-4B6F-9421-176851C87E17}" srcOrd="0" destOrd="0" presId="urn:microsoft.com/office/officeart/2005/8/layout/hierarchy2"/>
    <dgm:cxn modelId="{7D20A1D9-DC37-4CF9-A32C-EB38BAD31942}" srcId="{E81A3D01-34CC-4E43-8E1D-41ADAC1FB347}" destId="{08778519-A624-41CB-89B6-9648B198B428}" srcOrd="0" destOrd="0" parTransId="{8F10EA7D-1FB7-46BD-B681-2EBC77C9FA03}" sibTransId="{4428C855-5D33-4287-9E9D-49E01429C934}"/>
    <dgm:cxn modelId="{2853B55E-E645-4F61-8F35-88EA61AA7C09}" type="presOf" srcId="{27EEB713-769A-402D-8A2F-984D7D3EE826}" destId="{D0ACE214-FE54-498F-84E6-F80D7B72AEE2}" srcOrd="0" destOrd="0" presId="urn:microsoft.com/office/officeart/2005/8/layout/hierarchy2"/>
    <dgm:cxn modelId="{CCF00BD0-3E92-4945-A7DE-01FF6E9F3C77}" type="presOf" srcId="{8D0AD7E2-641E-441A-B955-8495DE08E8DD}" destId="{98AB5A25-43D1-4A5F-A74D-2F0A728F8FE8}" srcOrd="1" destOrd="0" presId="urn:microsoft.com/office/officeart/2005/8/layout/hierarchy2"/>
    <dgm:cxn modelId="{9BC8BFDF-22DF-4C0A-B2CB-9F3B4AF3180E}" type="presOf" srcId="{CF8BA8AB-34FA-4610-9FD8-A4348810F989}" destId="{5AFDFC4C-9F05-499B-930C-3947C053C661}" srcOrd="0" destOrd="0" presId="urn:microsoft.com/office/officeart/2005/8/layout/hierarchy2"/>
    <dgm:cxn modelId="{29FD2462-E63C-4068-9587-65F4EF624CCC}" srcId="{6BCA7489-763C-4301-A0BD-E032559A4A40}" destId="{27EEB713-769A-402D-8A2F-984D7D3EE826}" srcOrd="0" destOrd="0" parTransId="{9B7A561B-8A64-45CB-B6BE-292AA5D3810E}" sibTransId="{4C7D30EC-E392-456D-9348-A163F09DD2F6}"/>
    <dgm:cxn modelId="{6F1D4A35-9AB3-40E1-846B-404DA52B8038}" type="presOf" srcId="{9B7A561B-8A64-45CB-B6BE-292AA5D3810E}" destId="{5DBDD86C-64C4-4501-B3A1-571A1710DBA4}" srcOrd="1" destOrd="0" presId="urn:microsoft.com/office/officeart/2005/8/layout/hierarchy2"/>
    <dgm:cxn modelId="{1D237427-1B2A-4696-B064-7E46B68B4F07}" srcId="{27EEB713-769A-402D-8A2F-984D7D3EE826}" destId="{AA793E5C-4D68-481B-9268-22516211E515}" srcOrd="1" destOrd="0" parTransId="{CF8BA8AB-34FA-4610-9FD8-A4348810F989}" sibTransId="{F50F9F01-EA71-491C-9417-7BCB30E0EAE7}"/>
    <dgm:cxn modelId="{199BB906-426E-4392-B4A4-76E8A75B2018}" type="presOf" srcId="{AA793E5C-4D68-481B-9268-22516211E515}" destId="{F256B980-BC8C-4D1D-B2F0-5693B76AAA9E}" srcOrd="0" destOrd="0" presId="urn:microsoft.com/office/officeart/2005/8/layout/hierarchy2"/>
    <dgm:cxn modelId="{6DBB144D-7BF1-452A-ABD2-D2477E851FA2}" type="presOf" srcId="{8F10EA7D-1FB7-46BD-B681-2EBC77C9FA03}" destId="{0F845100-8583-4678-8E1F-1342B869BD8B}" srcOrd="0" destOrd="0" presId="urn:microsoft.com/office/officeart/2005/8/layout/hierarchy2"/>
    <dgm:cxn modelId="{13704820-1CDC-404C-B885-EAD72F8FA51E}" type="presOf" srcId="{578BC81B-DFAC-4ED1-9278-D36270472EFE}" destId="{9935DC57-E7BD-4386-B50D-AFB450F94EAF}" srcOrd="1" destOrd="0" presId="urn:microsoft.com/office/officeart/2005/8/layout/hierarchy2"/>
    <dgm:cxn modelId="{C1127CEE-AD51-4556-9F94-69BFD0637DB8}" srcId="{C25E2C49-7BBA-4D58-AE47-F34BF7BA482C}" destId="{6BCA7489-763C-4301-A0BD-E032559A4A40}" srcOrd="0" destOrd="0" parTransId="{2AAAF1D1-0929-4B10-BF93-50335254E994}" sibTransId="{DD52E019-F64F-43C4-9A0B-5FB06536B9D3}"/>
    <dgm:cxn modelId="{E992330F-61C3-4AFB-A1F0-1A18E39C29BA}" type="presOf" srcId="{8F10EA7D-1FB7-46BD-B681-2EBC77C9FA03}" destId="{673D3F94-E7C2-4498-BAEB-72E0F41882EB}" srcOrd="1" destOrd="0" presId="urn:microsoft.com/office/officeart/2005/8/layout/hierarchy2"/>
    <dgm:cxn modelId="{70A04503-125C-4E6F-8173-EECE905A974E}" type="presOf" srcId="{FFB462AC-0927-4F05-9679-0690A0C95C7F}" destId="{73A274DE-355F-4409-970D-3E35A8F8D4FB}" srcOrd="0" destOrd="0" presId="urn:microsoft.com/office/officeart/2005/8/layout/hierarchy2"/>
    <dgm:cxn modelId="{DD6EC328-529B-4D61-94CB-FDDE7ED1ED17}" type="presOf" srcId="{C25E2C49-7BBA-4D58-AE47-F34BF7BA482C}" destId="{AF5D80D5-2C06-4FF4-AA4B-B03F93412AE3}" srcOrd="0" destOrd="0" presId="urn:microsoft.com/office/officeart/2005/8/layout/hierarchy2"/>
    <dgm:cxn modelId="{2E00D0E4-5BD5-4278-B6AF-BE3106D19757}" type="presOf" srcId="{9B7A561B-8A64-45CB-B6BE-292AA5D3810E}" destId="{62FA165F-54A9-44F4-A09A-0A99CEC1EBD6}" srcOrd="0" destOrd="0" presId="urn:microsoft.com/office/officeart/2005/8/layout/hierarchy2"/>
    <dgm:cxn modelId="{D31B858F-46A1-44AA-8731-B5CA41A31F63}" type="presOf" srcId="{E81A3D01-34CC-4E43-8E1D-41ADAC1FB347}" destId="{A5EE5212-F7DF-4DD2-B099-B83535E4047D}" srcOrd="0" destOrd="0" presId="urn:microsoft.com/office/officeart/2005/8/layout/hierarchy2"/>
    <dgm:cxn modelId="{188955AD-1FED-48F5-B7B8-87CE3601B682}" srcId="{27EEB713-769A-402D-8A2F-984D7D3EE826}" destId="{FFB462AC-0927-4F05-9679-0690A0C95C7F}" srcOrd="0" destOrd="0" parTransId="{578BC81B-DFAC-4ED1-9278-D36270472EFE}" sibTransId="{E8BB03A7-7D93-4A32-BA85-C5E29110CF0B}"/>
    <dgm:cxn modelId="{81641124-4156-4601-AFC5-9F93374E5A40}" type="presOf" srcId="{6BCA7489-763C-4301-A0BD-E032559A4A40}" destId="{10ED62B8-A16B-4A7A-95A7-3BD04DDDB205}" srcOrd="0" destOrd="0" presId="urn:microsoft.com/office/officeart/2005/8/layout/hierarchy2"/>
    <dgm:cxn modelId="{4F967607-691D-44B2-BEB4-B12D0951119A}" type="presOf" srcId="{08778519-A624-41CB-89B6-9648B198B428}" destId="{E60FF4B5-DA1A-4B88-A63B-EE20CB0191CB}" srcOrd="0" destOrd="0" presId="urn:microsoft.com/office/officeart/2005/8/layout/hierarchy2"/>
    <dgm:cxn modelId="{E8BF2036-0FB8-42CE-BE49-F9504FEEE6DF}" type="presParOf" srcId="{AF5D80D5-2C06-4FF4-AA4B-B03F93412AE3}" destId="{9C56E19E-A65A-418B-BBBD-24359C758BCE}" srcOrd="0" destOrd="0" presId="urn:microsoft.com/office/officeart/2005/8/layout/hierarchy2"/>
    <dgm:cxn modelId="{35C4BB6A-BF26-4041-964D-2C8C51150824}" type="presParOf" srcId="{9C56E19E-A65A-418B-BBBD-24359C758BCE}" destId="{10ED62B8-A16B-4A7A-95A7-3BD04DDDB205}" srcOrd="0" destOrd="0" presId="urn:microsoft.com/office/officeart/2005/8/layout/hierarchy2"/>
    <dgm:cxn modelId="{ED18A8BE-D69E-4EAD-B968-B532808487BC}" type="presParOf" srcId="{9C56E19E-A65A-418B-BBBD-24359C758BCE}" destId="{CA04D60D-ECB1-46E8-B2BC-8FCC4AC7FE4A}" srcOrd="1" destOrd="0" presId="urn:microsoft.com/office/officeart/2005/8/layout/hierarchy2"/>
    <dgm:cxn modelId="{26D1CAD8-E1F3-48D3-90C5-DBDC256EF2E4}" type="presParOf" srcId="{CA04D60D-ECB1-46E8-B2BC-8FCC4AC7FE4A}" destId="{62FA165F-54A9-44F4-A09A-0A99CEC1EBD6}" srcOrd="0" destOrd="0" presId="urn:microsoft.com/office/officeart/2005/8/layout/hierarchy2"/>
    <dgm:cxn modelId="{F27A5665-E591-4C27-8194-3B45EAB8C90F}" type="presParOf" srcId="{62FA165F-54A9-44F4-A09A-0A99CEC1EBD6}" destId="{5DBDD86C-64C4-4501-B3A1-571A1710DBA4}" srcOrd="0" destOrd="0" presId="urn:microsoft.com/office/officeart/2005/8/layout/hierarchy2"/>
    <dgm:cxn modelId="{BB4273C7-4444-4AF7-9BA3-8D99337354D7}" type="presParOf" srcId="{CA04D60D-ECB1-46E8-B2BC-8FCC4AC7FE4A}" destId="{BF042463-BA56-484C-AA63-59550CA25DBB}" srcOrd="1" destOrd="0" presId="urn:microsoft.com/office/officeart/2005/8/layout/hierarchy2"/>
    <dgm:cxn modelId="{1A834E33-605D-4B69-BF44-5F8BD71F6039}" type="presParOf" srcId="{BF042463-BA56-484C-AA63-59550CA25DBB}" destId="{D0ACE214-FE54-498F-84E6-F80D7B72AEE2}" srcOrd="0" destOrd="0" presId="urn:microsoft.com/office/officeart/2005/8/layout/hierarchy2"/>
    <dgm:cxn modelId="{818C27B8-824C-4F4E-9F7E-7D24C69F7652}" type="presParOf" srcId="{BF042463-BA56-484C-AA63-59550CA25DBB}" destId="{8F22022F-6CEB-4EED-BFB9-EF36E372251E}" srcOrd="1" destOrd="0" presId="urn:microsoft.com/office/officeart/2005/8/layout/hierarchy2"/>
    <dgm:cxn modelId="{E9193AAF-D56B-4DB8-99BB-A539F511472F}" type="presParOf" srcId="{8F22022F-6CEB-4EED-BFB9-EF36E372251E}" destId="{ED7EAA56-5DAE-49BB-8718-D9B70943E3E8}" srcOrd="0" destOrd="0" presId="urn:microsoft.com/office/officeart/2005/8/layout/hierarchy2"/>
    <dgm:cxn modelId="{07A41DBF-F0F4-4BDE-A554-375ED96BFDA6}" type="presParOf" srcId="{ED7EAA56-5DAE-49BB-8718-D9B70943E3E8}" destId="{9935DC57-E7BD-4386-B50D-AFB450F94EAF}" srcOrd="0" destOrd="0" presId="urn:microsoft.com/office/officeart/2005/8/layout/hierarchy2"/>
    <dgm:cxn modelId="{E2475C43-14B1-4D16-B0C0-B292B184DDC4}" type="presParOf" srcId="{8F22022F-6CEB-4EED-BFB9-EF36E372251E}" destId="{7487A9F0-8913-41F9-B6EB-F8390EC89779}" srcOrd="1" destOrd="0" presId="urn:microsoft.com/office/officeart/2005/8/layout/hierarchy2"/>
    <dgm:cxn modelId="{EEC6574B-649F-4658-A938-CF22679376CD}" type="presParOf" srcId="{7487A9F0-8913-41F9-B6EB-F8390EC89779}" destId="{73A274DE-355F-4409-970D-3E35A8F8D4FB}" srcOrd="0" destOrd="0" presId="urn:microsoft.com/office/officeart/2005/8/layout/hierarchy2"/>
    <dgm:cxn modelId="{13BA2BCF-4CF7-452A-B0AF-F12E88BB1CC9}" type="presParOf" srcId="{7487A9F0-8913-41F9-B6EB-F8390EC89779}" destId="{BBB11521-1B70-4688-8E22-C1741DA16C24}" srcOrd="1" destOrd="0" presId="urn:microsoft.com/office/officeart/2005/8/layout/hierarchy2"/>
    <dgm:cxn modelId="{4A6D56C6-CCC7-4E1A-A6E9-311B9F580A69}" type="presParOf" srcId="{8F22022F-6CEB-4EED-BFB9-EF36E372251E}" destId="{5AFDFC4C-9F05-499B-930C-3947C053C661}" srcOrd="2" destOrd="0" presId="urn:microsoft.com/office/officeart/2005/8/layout/hierarchy2"/>
    <dgm:cxn modelId="{1DF60C9C-98D0-469E-9DBC-859E044333BF}" type="presParOf" srcId="{5AFDFC4C-9F05-499B-930C-3947C053C661}" destId="{C0FAF4A4-5ACA-4BAF-90D8-6ACEECA06A29}" srcOrd="0" destOrd="0" presId="urn:microsoft.com/office/officeart/2005/8/layout/hierarchy2"/>
    <dgm:cxn modelId="{E34C4297-4A02-4E9C-B15F-5B50ED72FFE5}" type="presParOf" srcId="{8F22022F-6CEB-4EED-BFB9-EF36E372251E}" destId="{42F84360-0CA6-4D22-83FB-D8AA09828028}" srcOrd="3" destOrd="0" presId="urn:microsoft.com/office/officeart/2005/8/layout/hierarchy2"/>
    <dgm:cxn modelId="{9AA98174-11BF-46DB-978E-F67E9804A3F1}" type="presParOf" srcId="{42F84360-0CA6-4D22-83FB-D8AA09828028}" destId="{F256B980-BC8C-4D1D-B2F0-5693B76AAA9E}" srcOrd="0" destOrd="0" presId="urn:microsoft.com/office/officeart/2005/8/layout/hierarchy2"/>
    <dgm:cxn modelId="{F67B3EA4-25F5-479B-B6CD-3EAD03959300}" type="presParOf" srcId="{42F84360-0CA6-4D22-83FB-D8AA09828028}" destId="{E14D203F-6746-43F9-A32A-0D5440190FFA}" srcOrd="1" destOrd="0" presId="urn:microsoft.com/office/officeart/2005/8/layout/hierarchy2"/>
    <dgm:cxn modelId="{7681DD76-F42F-4219-BFEC-249A3418099F}" type="presParOf" srcId="{CA04D60D-ECB1-46E8-B2BC-8FCC4AC7FE4A}" destId="{1412C408-25C7-4B6F-9421-176851C87E17}" srcOrd="2" destOrd="0" presId="urn:microsoft.com/office/officeart/2005/8/layout/hierarchy2"/>
    <dgm:cxn modelId="{FC11CE00-A152-4BC7-82BE-908105E3BEBA}" type="presParOf" srcId="{1412C408-25C7-4B6F-9421-176851C87E17}" destId="{98AB5A25-43D1-4A5F-A74D-2F0A728F8FE8}" srcOrd="0" destOrd="0" presId="urn:microsoft.com/office/officeart/2005/8/layout/hierarchy2"/>
    <dgm:cxn modelId="{8EC3AC8F-91AC-45E2-9099-7919EE46A61F}" type="presParOf" srcId="{CA04D60D-ECB1-46E8-B2BC-8FCC4AC7FE4A}" destId="{BE2B5563-4097-487A-BA6D-F3ECC32FD21B}" srcOrd="3" destOrd="0" presId="urn:microsoft.com/office/officeart/2005/8/layout/hierarchy2"/>
    <dgm:cxn modelId="{1274AE11-5AF7-4289-AC43-969F13F5DC22}" type="presParOf" srcId="{BE2B5563-4097-487A-BA6D-F3ECC32FD21B}" destId="{A5EE5212-F7DF-4DD2-B099-B83535E4047D}" srcOrd="0" destOrd="0" presId="urn:microsoft.com/office/officeart/2005/8/layout/hierarchy2"/>
    <dgm:cxn modelId="{AFC3ED6A-0A50-49F2-9455-9EBEB2FF0D84}" type="presParOf" srcId="{BE2B5563-4097-487A-BA6D-F3ECC32FD21B}" destId="{9123C121-9520-44A4-9FC9-404603457160}" srcOrd="1" destOrd="0" presId="urn:microsoft.com/office/officeart/2005/8/layout/hierarchy2"/>
    <dgm:cxn modelId="{E5886CD0-EFD3-487E-9C98-1EEE30729771}" type="presParOf" srcId="{9123C121-9520-44A4-9FC9-404603457160}" destId="{0F845100-8583-4678-8E1F-1342B869BD8B}" srcOrd="0" destOrd="0" presId="urn:microsoft.com/office/officeart/2005/8/layout/hierarchy2"/>
    <dgm:cxn modelId="{11C5D2F4-0DB5-4BB4-A7E7-B2C60724017D}" type="presParOf" srcId="{0F845100-8583-4678-8E1F-1342B869BD8B}" destId="{673D3F94-E7C2-4498-BAEB-72E0F41882EB}" srcOrd="0" destOrd="0" presId="urn:microsoft.com/office/officeart/2005/8/layout/hierarchy2"/>
    <dgm:cxn modelId="{F0B7BE27-BCAA-4C0F-8870-4EA829FF451F}" type="presParOf" srcId="{9123C121-9520-44A4-9FC9-404603457160}" destId="{A78DE104-1C5A-40A8-A269-17984FB6BC48}" srcOrd="1" destOrd="0" presId="urn:microsoft.com/office/officeart/2005/8/layout/hierarchy2"/>
    <dgm:cxn modelId="{1502C62A-DC63-4E73-BE61-AAED554B889B}" type="presParOf" srcId="{A78DE104-1C5A-40A8-A269-17984FB6BC48}" destId="{E60FF4B5-DA1A-4B88-A63B-EE20CB0191CB}" srcOrd="0" destOrd="0" presId="urn:microsoft.com/office/officeart/2005/8/layout/hierarchy2"/>
    <dgm:cxn modelId="{75A1D20B-D6EF-4F79-8157-84650F50D9D2}" type="presParOf" srcId="{A78DE104-1C5A-40A8-A269-17984FB6BC48}" destId="{CDCF3D4C-A978-4D64-A5F0-E597A2CF4AD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ED62B8-A16B-4A7A-95A7-3BD04DDDB205}">
      <dsp:nvSpPr>
        <dsp:cNvPr id="0" name=""/>
        <dsp:cNvSpPr/>
      </dsp:nvSpPr>
      <dsp:spPr>
        <a:xfrm>
          <a:off x="3934" y="2107994"/>
          <a:ext cx="2101320" cy="105066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/>
            <a:t>Менеджер</a:t>
          </a:r>
        </a:p>
      </dsp:txBody>
      <dsp:txXfrm>
        <a:off x="3934" y="2107994"/>
        <a:ext cx="2101320" cy="1050660"/>
      </dsp:txXfrm>
    </dsp:sp>
    <dsp:sp modelId="{62FA165F-54A9-44F4-A09A-0A99CEC1EBD6}">
      <dsp:nvSpPr>
        <dsp:cNvPr id="0" name=""/>
        <dsp:cNvSpPr/>
      </dsp:nvSpPr>
      <dsp:spPr>
        <a:xfrm rot="18770822">
          <a:off x="1907523" y="2159946"/>
          <a:ext cx="1235992" cy="40561"/>
        </a:xfrm>
        <a:custGeom>
          <a:avLst/>
          <a:gdLst/>
          <a:ahLst/>
          <a:cxnLst/>
          <a:rect l="0" t="0" r="0" b="0"/>
          <a:pathLst>
            <a:path>
              <a:moveTo>
                <a:pt x="0" y="20280"/>
              </a:moveTo>
              <a:lnTo>
                <a:pt x="1235992" y="20280"/>
              </a:lnTo>
            </a:path>
          </a:pathLst>
        </a:custGeom>
        <a:noFill/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770822">
        <a:off x="2494619" y="2149327"/>
        <a:ext cx="61799" cy="61799"/>
      </dsp:txXfrm>
    </dsp:sp>
    <dsp:sp modelId="{D0ACE214-FE54-498F-84E6-F80D7B72AEE2}">
      <dsp:nvSpPr>
        <dsp:cNvPr id="0" name=""/>
        <dsp:cNvSpPr/>
      </dsp:nvSpPr>
      <dsp:spPr>
        <a:xfrm>
          <a:off x="2945783" y="1201799"/>
          <a:ext cx="2101320" cy="1050660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/>
            <a:t>Точки </a:t>
          </a:r>
          <a:br>
            <a:rPr lang="ru-RU" sz="2100" kern="1200"/>
          </a:br>
          <a:r>
            <a:rPr lang="ru-RU" sz="2100" kern="1200"/>
            <a:t>контроля</a:t>
          </a:r>
        </a:p>
      </dsp:txBody>
      <dsp:txXfrm>
        <a:off x="2945783" y="1201799"/>
        <a:ext cx="2101320" cy="1050660"/>
      </dsp:txXfrm>
    </dsp:sp>
    <dsp:sp modelId="{ED7EAA56-5DAE-49BB-8718-D9B70943E3E8}">
      <dsp:nvSpPr>
        <dsp:cNvPr id="0" name=""/>
        <dsp:cNvSpPr/>
      </dsp:nvSpPr>
      <dsp:spPr>
        <a:xfrm rot="19457599">
          <a:off x="4949811" y="1404784"/>
          <a:ext cx="1035113" cy="40561"/>
        </a:xfrm>
        <a:custGeom>
          <a:avLst/>
          <a:gdLst/>
          <a:ahLst/>
          <a:cxnLst/>
          <a:rect l="0" t="0" r="0" b="0"/>
          <a:pathLst>
            <a:path>
              <a:moveTo>
                <a:pt x="0" y="20280"/>
              </a:moveTo>
              <a:lnTo>
                <a:pt x="1035113" y="20280"/>
              </a:lnTo>
            </a:path>
          </a:pathLst>
        </a:custGeom>
        <a:noFill/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457599">
        <a:off x="5441490" y="1399187"/>
        <a:ext cx="51755" cy="51755"/>
      </dsp:txXfrm>
    </dsp:sp>
    <dsp:sp modelId="{73A274DE-355F-4409-970D-3E35A8F8D4FB}">
      <dsp:nvSpPr>
        <dsp:cNvPr id="0" name=""/>
        <dsp:cNvSpPr/>
      </dsp:nvSpPr>
      <dsp:spPr>
        <a:xfrm>
          <a:off x="5887632" y="597669"/>
          <a:ext cx="2101320" cy="1050660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Доступность товаров на складе</a:t>
          </a:r>
          <a:endParaRPr lang="ru-RU" sz="2100" kern="1200" dirty="0"/>
        </a:p>
      </dsp:txBody>
      <dsp:txXfrm>
        <a:off x="5887632" y="597669"/>
        <a:ext cx="2101320" cy="1050660"/>
      </dsp:txXfrm>
    </dsp:sp>
    <dsp:sp modelId="{5AFDFC4C-9F05-499B-930C-3947C053C661}">
      <dsp:nvSpPr>
        <dsp:cNvPr id="0" name=""/>
        <dsp:cNvSpPr/>
      </dsp:nvSpPr>
      <dsp:spPr>
        <a:xfrm rot="2142401">
          <a:off x="4949811" y="2008913"/>
          <a:ext cx="1035113" cy="40561"/>
        </a:xfrm>
        <a:custGeom>
          <a:avLst/>
          <a:gdLst/>
          <a:ahLst/>
          <a:cxnLst/>
          <a:rect l="0" t="0" r="0" b="0"/>
          <a:pathLst>
            <a:path>
              <a:moveTo>
                <a:pt x="0" y="20280"/>
              </a:moveTo>
              <a:lnTo>
                <a:pt x="1035113" y="20280"/>
              </a:lnTo>
            </a:path>
          </a:pathLst>
        </a:custGeom>
        <a:noFill/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42401">
        <a:off x="5441490" y="2003316"/>
        <a:ext cx="51755" cy="51755"/>
      </dsp:txXfrm>
    </dsp:sp>
    <dsp:sp modelId="{F256B980-BC8C-4D1D-B2F0-5693B76AAA9E}">
      <dsp:nvSpPr>
        <dsp:cNvPr id="0" name=""/>
        <dsp:cNvSpPr/>
      </dsp:nvSpPr>
      <dsp:spPr>
        <a:xfrm>
          <a:off x="5887632" y="1805929"/>
          <a:ext cx="2101320" cy="1050660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Широта ассортиментного ряда</a:t>
          </a:r>
          <a:endParaRPr lang="ru-RU" sz="2100" kern="1200" dirty="0"/>
        </a:p>
      </dsp:txBody>
      <dsp:txXfrm>
        <a:off x="5887632" y="1805929"/>
        <a:ext cx="2101320" cy="1050660"/>
      </dsp:txXfrm>
    </dsp:sp>
    <dsp:sp modelId="{1412C408-25C7-4B6F-9421-176851C87E17}">
      <dsp:nvSpPr>
        <dsp:cNvPr id="0" name=""/>
        <dsp:cNvSpPr/>
      </dsp:nvSpPr>
      <dsp:spPr>
        <a:xfrm rot="2829178">
          <a:off x="1907523" y="3066140"/>
          <a:ext cx="1235992" cy="40561"/>
        </a:xfrm>
        <a:custGeom>
          <a:avLst/>
          <a:gdLst/>
          <a:ahLst/>
          <a:cxnLst/>
          <a:rect l="0" t="0" r="0" b="0"/>
          <a:pathLst>
            <a:path>
              <a:moveTo>
                <a:pt x="0" y="20280"/>
              </a:moveTo>
              <a:lnTo>
                <a:pt x="1235992" y="20280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829178">
        <a:off x="2494619" y="3055521"/>
        <a:ext cx="61799" cy="61799"/>
      </dsp:txXfrm>
    </dsp:sp>
    <dsp:sp modelId="{A5EE5212-F7DF-4DD2-B099-B83535E4047D}">
      <dsp:nvSpPr>
        <dsp:cNvPr id="0" name=""/>
        <dsp:cNvSpPr/>
      </dsp:nvSpPr>
      <dsp:spPr>
        <a:xfrm>
          <a:off x="2945783" y="3014188"/>
          <a:ext cx="2101320" cy="1050660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/>
            <a:t>Точка управления</a:t>
          </a:r>
        </a:p>
      </dsp:txBody>
      <dsp:txXfrm>
        <a:off x="2945783" y="3014188"/>
        <a:ext cx="2101320" cy="1050660"/>
      </dsp:txXfrm>
    </dsp:sp>
    <dsp:sp modelId="{0F845100-8583-4678-8E1F-1342B869BD8B}">
      <dsp:nvSpPr>
        <dsp:cNvPr id="0" name=""/>
        <dsp:cNvSpPr/>
      </dsp:nvSpPr>
      <dsp:spPr>
        <a:xfrm>
          <a:off x="5047104" y="3519238"/>
          <a:ext cx="840528" cy="40561"/>
        </a:xfrm>
        <a:custGeom>
          <a:avLst/>
          <a:gdLst/>
          <a:ahLst/>
          <a:cxnLst/>
          <a:rect l="0" t="0" r="0" b="0"/>
          <a:pathLst>
            <a:path>
              <a:moveTo>
                <a:pt x="0" y="20280"/>
              </a:moveTo>
              <a:lnTo>
                <a:pt x="840528" y="20280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46355" y="3518505"/>
        <a:ext cx="42026" cy="42026"/>
      </dsp:txXfrm>
    </dsp:sp>
    <dsp:sp modelId="{E60FF4B5-DA1A-4B88-A63B-EE20CB0191CB}">
      <dsp:nvSpPr>
        <dsp:cNvPr id="0" name=""/>
        <dsp:cNvSpPr/>
      </dsp:nvSpPr>
      <dsp:spPr>
        <a:xfrm>
          <a:off x="5887632" y="3014188"/>
          <a:ext cx="2101320" cy="1050660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Объем продаж</a:t>
          </a:r>
          <a:endParaRPr lang="ru-RU" sz="2100" kern="1200" dirty="0"/>
        </a:p>
      </dsp:txBody>
      <dsp:txXfrm>
        <a:off x="5887632" y="3014188"/>
        <a:ext cx="2101320" cy="1050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12" charset="0"/>
              </a:defRPr>
            </a:lvl1pPr>
          </a:lstStyle>
          <a:p>
            <a:pPr>
              <a:defRPr/>
            </a:pPr>
            <a:fld id="{52B52D70-D6E5-894B-A7A1-9B843BD33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2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12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2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12" charset="0"/>
              </a:defRPr>
            </a:lvl1pPr>
          </a:lstStyle>
          <a:p>
            <a:pPr>
              <a:defRPr/>
            </a:pPr>
            <a:fld id="{8B572571-382D-2645-8F01-CEB7D2CD22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69" name="Picture 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353" y="911101"/>
            <a:ext cx="6019647" cy="42772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4338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011351" y="2123225"/>
            <a:ext cx="5885266" cy="2459033"/>
          </a:xfrm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Steve and Anna</a:t>
            </a:r>
            <a:endParaRPr lang="ru-RU" dirty="0"/>
          </a:p>
        </p:txBody>
      </p:sp>
      <p:sp>
        <p:nvSpPr>
          <p:cNvPr id="14348" name="Rectangle 12"/>
          <p:cNvSpPr>
            <a:spLocks noChangeArrowheads="1"/>
          </p:cNvSpPr>
          <p:nvPr userDrawn="1"/>
        </p:nvSpPr>
        <p:spPr bwMode="auto">
          <a:xfrm>
            <a:off x="0" y="5275282"/>
            <a:ext cx="9906000" cy="15773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2849496" defTabSz="958493"/>
            <a:endParaRPr lang="ru-RU" sz="1100" dirty="0">
              <a:solidFill>
                <a:srgbClr val="002F6B"/>
              </a:solidFill>
            </a:endParaRPr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0" y="5185644"/>
            <a:ext cx="9906000" cy="105693"/>
          </a:xfrm>
          <a:prstGeom prst="rect">
            <a:avLst/>
          </a:prstGeom>
          <a:solidFill>
            <a:srgbClr val="55C6ED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3146" tIns="41573" rIns="83146" bIns="41573" anchor="ctr"/>
          <a:lstStyle/>
          <a:p>
            <a:endParaRPr lang="ru-RU"/>
          </a:p>
        </p:txBody>
      </p:sp>
      <p:pic>
        <p:nvPicPr>
          <p:cNvPr id="14366" name="Picture 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6633" y="1026158"/>
            <a:ext cx="2319596" cy="11278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4374" name="Rectangle 3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11351" y="4645138"/>
            <a:ext cx="5889848" cy="422772"/>
          </a:xfrm>
        </p:spPr>
        <p:txBody>
          <a:bodyPr anchor="ctr"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10706" y="1819524"/>
            <a:ext cx="1989751" cy="448860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38397" y="1819524"/>
            <a:ext cx="5825712" cy="448860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3676" y="2129916"/>
            <a:ext cx="8418648" cy="147033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824" y="3886557"/>
            <a:ext cx="6934352" cy="1752630"/>
          </a:xfrm>
          <a:prstGeom prst="rect">
            <a:avLst/>
          </a:prstGeom>
        </p:spPr>
        <p:txBody>
          <a:bodyPr lIns="83139" tIns="41570" rIns="83139" bIns="41570"/>
          <a:lstStyle>
            <a:lvl1pPr marL="0" indent="0" algn="ctr">
              <a:buNone/>
              <a:defRPr/>
            </a:lvl1pPr>
            <a:lvl2pPr marL="415696" indent="0" algn="ctr">
              <a:buNone/>
              <a:defRPr/>
            </a:lvl2pPr>
            <a:lvl3pPr marL="831392" indent="0" algn="ctr">
              <a:buNone/>
              <a:defRPr/>
            </a:lvl3pPr>
            <a:lvl4pPr marL="1247089" indent="0" algn="ctr">
              <a:buNone/>
              <a:defRPr/>
            </a:lvl4pPr>
            <a:lvl5pPr marL="1662786" indent="0" algn="ctr">
              <a:buNone/>
              <a:defRPr/>
            </a:lvl5pPr>
            <a:lvl6pPr marL="2078482" indent="0" algn="ctr">
              <a:buNone/>
              <a:defRPr/>
            </a:lvl6pPr>
            <a:lvl7pPr marL="2494178" indent="0" algn="ctr">
              <a:buNone/>
              <a:defRPr/>
            </a:lvl7pPr>
            <a:lvl8pPr marL="2909875" indent="0" algn="ctr">
              <a:buNone/>
              <a:defRPr/>
            </a:lvl8pPr>
            <a:lvl9pPr marL="332557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4768" y="1600111"/>
            <a:ext cx="8916469" cy="4526066"/>
          </a:xfrm>
          <a:prstGeom prst="rect">
            <a:avLst/>
          </a:prstGeom>
        </p:spPr>
        <p:txBody>
          <a:bodyPr lIns="83139" tIns="41570" rIns="83139" bIns="4157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852" y="4406997"/>
            <a:ext cx="8420176" cy="1361967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1852" y="2907228"/>
            <a:ext cx="8420176" cy="1499769"/>
          </a:xfrm>
          <a:prstGeom prst="rect">
            <a:avLst/>
          </a:prstGeom>
        </p:spPr>
        <p:txBody>
          <a:bodyPr lIns="83139" tIns="41570" rIns="83139" bIns="41570" anchor="b"/>
          <a:lstStyle>
            <a:lvl1pPr marL="0" indent="0">
              <a:buNone/>
              <a:defRPr sz="1800"/>
            </a:lvl1pPr>
            <a:lvl2pPr marL="415696" indent="0">
              <a:buNone/>
              <a:defRPr sz="1600"/>
            </a:lvl2pPr>
            <a:lvl3pPr marL="831392" indent="0">
              <a:buNone/>
              <a:defRPr sz="1500"/>
            </a:lvl3pPr>
            <a:lvl4pPr marL="1247089" indent="0">
              <a:buNone/>
              <a:defRPr sz="1300"/>
            </a:lvl4pPr>
            <a:lvl5pPr marL="1662786" indent="0">
              <a:buNone/>
              <a:defRPr sz="1300"/>
            </a:lvl5pPr>
            <a:lvl6pPr marL="2078482" indent="0">
              <a:buNone/>
              <a:defRPr sz="1300"/>
            </a:lvl6pPr>
            <a:lvl7pPr marL="2494178" indent="0">
              <a:buNone/>
              <a:defRPr sz="1300"/>
            </a:lvl7pPr>
            <a:lvl8pPr marL="2909875" indent="0">
              <a:buNone/>
              <a:defRPr sz="1300"/>
            </a:lvl8pPr>
            <a:lvl9pPr marL="3325572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4768" y="1600111"/>
            <a:ext cx="4384173" cy="4526066"/>
          </a:xfrm>
          <a:prstGeom prst="rect">
            <a:avLst/>
          </a:prstGeom>
        </p:spPr>
        <p:txBody>
          <a:bodyPr lIns="83139" tIns="41570" rIns="83139" bIns="41570"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5535" y="1600111"/>
            <a:ext cx="4385699" cy="4526066"/>
          </a:xfrm>
          <a:prstGeom prst="rect">
            <a:avLst/>
          </a:prstGeom>
        </p:spPr>
        <p:txBody>
          <a:bodyPr lIns="83139" tIns="41570" rIns="83139" bIns="41570"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768" y="274267"/>
            <a:ext cx="8916469" cy="114389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4766" y="1534556"/>
            <a:ext cx="4378064" cy="640847"/>
          </a:xfrm>
          <a:prstGeom prst="rect">
            <a:avLst/>
          </a:prstGeom>
        </p:spPr>
        <p:txBody>
          <a:bodyPr lIns="83139" tIns="41570" rIns="83139" bIns="41570" anchor="b"/>
          <a:lstStyle>
            <a:lvl1pPr marL="0" indent="0">
              <a:buNone/>
              <a:defRPr sz="2200" b="1"/>
            </a:lvl1pPr>
            <a:lvl2pPr marL="415696" indent="0">
              <a:buNone/>
              <a:defRPr sz="1800" b="1"/>
            </a:lvl2pPr>
            <a:lvl3pPr marL="831392" indent="0">
              <a:buNone/>
              <a:defRPr sz="1600" b="1"/>
            </a:lvl3pPr>
            <a:lvl4pPr marL="1247089" indent="0">
              <a:buNone/>
              <a:defRPr sz="1500" b="1"/>
            </a:lvl4pPr>
            <a:lvl5pPr marL="1662786" indent="0">
              <a:buNone/>
              <a:defRPr sz="1500" b="1"/>
            </a:lvl5pPr>
            <a:lvl6pPr marL="2078482" indent="0">
              <a:buNone/>
              <a:defRPr sz="1500" b="1"/>
            </a:lvl6pPr>
            <a:lvl7pPr marL="2494178" indent="0">
              <a:buNone/>
              <a:defRPr sz="1500" b="1"/>
            </a:lvl7pPr>
            <a:lvl8pPr marL="2909875" indent="0">
              <a:buNone/>
              <a:defRPr sz="1500" b="1"/>
            </a:lvl8pPr>
            <a:lvl9pPr marL="3325572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4766" y="2175401"/>
            <a:ext cx="4378064" cy="3950776"/>
          </a:xfrm>
          <a:prstGeom prst="rect">
            <a:avLst/>
          </a:prstGeom>
        </p:spPr>
        <p:txBody>
          <a:bodyPr lIns="83139" tIns="41570" rIns="83139" bIns="41570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1644" y="1534556"/>
            <a:ext cx="4379591" cy="640847"/>
          </a:xfrm>
          <a:prstGeom prst="rect">
            <a:avLst/>
          </a:prstGeom>
        </p:spPr>
        <p:txBody>
          <a:bodyPr lIns="83139" tIns="41570" rIns="83139" bIns="41570" anchor="b"/>
          <a:lstStyle>
            <a:lvl1pPr marL="0" indent="0">
              <a:buNone/>
              <a:defRPr sz="2200" b="1"/>
            </a:lvl1pPr>
            <a:lvl2pPr marL="415696" indent="0">
              <a:buNone/>
              <a:defRPr sz="1800" b="1"/>
            </a:lvl2pPr>
            <a:lvl3pPr marL="831392" indent="0">
              <a:buNone/>
              <a:defRPr sz="1600" b="1"/>
            </a:lvl3pPr>
            <a:lvl4pPr marL="1247089" indent="0">
              <a:buNone/>
              <a:defRPr sz="1500" b="1"/>
            </a:lvl4pPr>
            <a:lvl5pPr marL="1662786" indent="0">
              <a:buNone/>
              <a:defRPr sz="1500" b="1"/>
            </a:lvl5pPr>
            <a:lvl6pPr marL="2078482" indent="0">
              <a:buNone/>
              <a:defRPr sz="1500" b="1"/>
            </a:lvl6pPr>
            <a:lvl7pPr marL="2494178" indent="0">
              <a:buNone/>
              <a:defRPr sz="1500" b="1"/>
            </a:lvl7pPr>
            <a:lvl8pPr marL="2909875" indent="0">
              <a:buNone/>
              <a:defRPr sz="1500" b="1"/>
            </a:lvl8pPr>
            <a:lvl9pPr marL="3325572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1644" y="2175401"/>
            <a:ext cx="4379591" cy="3950776"/>
          </a:xfrm>
          <a:prstGeom prst="rect">
            <a:avLst/>
          </a:prstGeom>
        </p:spPr>
        <p:txBody>
          <a:bodyPr lIns="83139" tIns="41570" rIns="83139" bIns="41570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768" y="272928"/>
            <a:ext cx="3260261" cy="116262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612" y="272930"/>
            <a:ext cx="5538625" cy="5853249"/>
          </a:xfrm>
          <a:prstGeom prst="rect">
            <a:avLst/>
          </a:prstGeom>
        </p:spPr>
        <p:txBody>
          <a:bodyPr lIns="83139" tIns="41570" rIns="83139" bIns="41570"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4768" y="1435553"/>
            <a:ext cx="3260261" cy="4690626"/>
          </a:xfrm>
          <a:prstGeom prst="rect">
            <a:avLst/>
          </a:prstGeom>
        </p:spPr>
        <p:txBody>
          <a:bodyPr lIns="83139" tIns="41570" rIns="83139" bIns="41570"/>
          <a:lstStyle>
            <a:lvl1pPr marL="0" indent="0">
              <a:buNone/>
              <a:defRPr sz="1300"/>
            </a:lvl1pPr>
            <a:lvl2pPr marL="415696" indent="0">
              <a:buNone/>
              <a:defRPr sz="1100"/>
            </a:lvl2pPr>
            <a:lvl3pPr marL="831392" indent="0">
              <a:buNone/>
              <a:defRPr sz="900"/>
            </a:lvl3pPr>
            <a:lvl4pPr marL="1247089" indent="0">
              <a:buNone/>
              <a:defRPr sz="800"/>
            </a:lvl4pPr>
            <a:lvl5pPr marL="1662786" indent="0">
              <a:buNone/>
              <a:defRPr sz="800"/>
            </a:lvl5pPr>
            <a:lvl6pPr marL="2078482" indent="0">
              <a:buNone/>
              <a:defRPr sz="800"/>
            </a:lvl6pPr>
            <a:lvl7pPr marL="2494178" indent="0">
              <a:buNone/>
              <a:defRPr sz="800"/>
            </a:lvl7pPr>
            <a:lvl8pPr marL="2909875" indent="0">
              <a:buNone/>
              <a:defRPr sz="800"/>
            </a:lvl8pPr>
            <a:lvl9pPr marL="332557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0889" y="4800333"/>
            <a:ext cx="5944821" cy="56726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0889" y="612752"/>
            <a:ext cx="5944821" cy="4115335"/>
          </a:xfrm>
          <a:prstGeom prst="rect">
            <a:avLst/>
          </a:prstGeom>
        </p:spPr>
        <p:txBody>
          <a:bodyPr lIns="83139" tIns="41570" rIns="83139" bIns="41570"/>
          <a:lstStyle>
            <a:lvl1pPr marL="0" indent="0">
              <a:buNone/>
              <a:defRPr sz="2900"/>
            </a:lvl1pPr>
            <a:lvl2pPr marL="415696" indent="0">
              <a:buNone/>
              <a:defRPr sz="2500"/>
            </a:lvl2pPr>
            <a:lvl3pPr marL="831392" indent="0">
              <a:buNone/>
              <a:defRPr sz="2200"/>
            </a:lvl3pPr>
            <a:lvl4pPr marL="1247089" indent="0">
              <a:buNone/>
              <a:defRPr sz="1800"/>
            </a:lvl4pPr>
            <a:lvl5pPr marL="1662786" indent="0">
              <a:buNone/>
              <a:defRPr sz="1800"/>
            </a:lvl5pPr>
            <a:lvl6pPr marL="2078482" indent="0">
              <a:buNone/>
              <a:defRPr sz="1800"/>
            </a:lvl6pPr>
            <a:lvl7pPr marL="2494178" indent="0">
              <a:buNone/>
              <a:defRPr sz="1800"/>
            </a:lvl7pPr>
            <a:lvl8pPr marL="2909875" indent="0">
              <a:buNone/>
              <a:defRPr sz="1800"/>
            </a:lvl8pPr>
            <a:lvl9pPr marL="3325572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0889" y="5367598"/>
            <a:ext cx="5944821" cy="804069"/>
          </a:xfrm>
          <a:prstGeom prst="rect">
            <a:avLst/>
          </a:prstGeom>
        </p:spPr>
        <p:txBody>
          <a:bodyPr lIns="83139" tIns="41570" rIns="83139" bIns="41570"/>
          <a:lstStyle>
            <a:lvl1pPr marL="0" indent="0">
              <a:buNone/>
              <a:defRPr sz="1300"/>
            </a:lvl1pPr>
            <a:lvl2pPr marL="415696" indent="0">
              <a:buNone/>
              <a:defRPr sz="1100"/>
            </a:lvl2pPr>
            <a:lvl3pPr marL="831392" indent="0">
              <a:buNone/>
              <a:defRPr sz="900"/>
            </a:lvl3pPr>
            <a:lvl4pPr marL="1247089" indent="0">
              <a:buNone/>
              <a:defRPr sz="800"/>
            </a:lvl4pPr>
            <a:lvl5pPr marL="1662786" indent="0">
              <a:buNone/>
              <a:defRPr sz="800"/>
            </a:lvl5pPr>
            <a:lvl6pPr marL="2078482" indent="0">
              <a:buNone/>
              <a:defRPr sz="800"/>
            </a:lvl6pPr>
            <a:lvl7pPr marL="2494178" indent="0">
              <a:buNone/>
              <a:defRPr sz="800"/>
            </a:lvl7pPr>
            <a:lvl8pPr marL="2909875" indent="0">
              <a:buNone/>
              <a:defRPr sz="800"/>
            </a:lvl8pPr>
            <a:lvl9pPr marL="332557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4768" y="1600111"/>
            <a:ext cx="8916469" cy="4526066"/>
          </a:xfrm>
          <a:prstGeom prst="rect">
            <a:avLst/>
          </a:prstGeom>
        </p:spPr>
        <p:txBody>
          <a:bodyPr vert="eaVert" lIns="83139" tIns="41570" rIns="83139" bIns="4157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3265" y="1600111"/>
            <a:ext cx="2227972" cy="452606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4768" y="1600111"/>
            <a:ext cx="6541899" cy="4526066"/>
          </a:xfrm>
          <a:prstGeom prst="rect">
            <a:avLst/>
          </a:prstGeom>
        </p:spPr>
        <p:txBody>
          <a:bodyPr vert="eaVert" lIns="83139" tIns="41570" rIns="83139" bIns="4157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729C-626D-4C17-81BC-D5F448AA3796}" type="datetimeFigureOut">
              <a:rPr lang="ru-RU" smtClean="0"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CAC7-DF21-4F94-892F-CD583986997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0" y="5275282"/>
            <a:ext cx="9906000" cy="15773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2849496" defTabSz="958493"/>
            <a:endParaRPr lang="ru-RU" sz="1100" dirty="0">
              <a:solidFill>
                <a:srgbClr val="002F6B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729C-626D-4C17-81BC-D5F448AA3796}" type="datetimeFigureOut">
              <a:rPr lang="ru-RU" smtClean="0"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CAC7-DF21-4F94-892F-CD5839869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729C-626D-4C17-81BC-D5F448AA3796}" type="datetimeFigureOut">
              <a:rPr lang="ru-RU" smtClean="0"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CAC7-DF21-4F94-892F-CD5839869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729C-626D-4C17-81BC-D5F448AA3796}" type="datetimeFigureOut">
              <a:rPr lang="ru-RU" smtClean="0"/>
              <a:t>27.12.2010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CAC7-DF21-4F94-892F-CD5839869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729C-626D-4C17-81BC-D5F448AA3796}" type="datetimeFigureOut">
              <a:rPr lang="ru-RU" smtClean="0"/>
              <a:t>27.12.2010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CAC7-DF21-4F94-892F-CD5839869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729C-626D-4C17-81BC-D5F448AA3796}" type="datetimeFigureOut">
              <a:rPr lang="ru-RU" smtClean="0"/>
              <a:t>27.12.2010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CAC7-DF21-4F94-892F-CD5839869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729C-626D-4C17-81BC-D5F448AA3796}" type="datetimeFigureOut">
              <a:rPr lang="ru-RU" smtClean="0"/>
              <a:t>27.12.2010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CAC7-DF21-4F94-892F-CD5839869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852" y="4406995"/>
            <a:ext cx="8420176" cy="1361967"/>
          </a:xfrm>
        </p:spPr>
        <p:txBody>
          <a:bodyPr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1852" y="2907226"/>
            <a:ext cx="8420176" cy="1499769"/>
          </a:xfrm>
        </p:spPr>
        <p:txBody>
          <a:bodyPr anchor="b"/>
          <a:lstStyle>
            <a:lvl1pPr marL="0" indent="0">
              <a:buNone/>
              <a:defRPr sz="1800"/>
            </a:lvl1pPr>
            <a:lvl2pPr marL="415732" indent="0">
              <a:buNone/>
              <a:defRPr sz="1600"/>
            </a:lvl2pPr>
            <a:lvl3pPr marL="831464" indent="0">
              <a:buNone/>
              <a:defRPr sz="1500"/>
            </a:lvl3pPr>
            <a:lvl4pPr marL="1247196" indent="0">
              <a:buNone/>
              <a:defRPr sz="1300"/>
            </a:lvl4pPr>
            <a:lvl5pPr marL="1662928" indent="0">
              <a:buNone/>
              <a:defRPr sz="1300"/>
            </a:lvl5pPr>
            <a:lvl6pPr marL="2078660" indent="0">
              <a:buNone/>
              <a:defRPr sz="1300"/>
            </a:lvl6pPr>
            <a:lvl7pPr marL="2494392" indent="0">
              <a:buNone/>
              <a:defRPr sz="1300"/>
            </a:lvl7pPr>
            <a:lvl8pPr marL="2910124" indent="0">
              <a:buNone/>
              <a:defRPr sz="1300"/>
            </a:lvl8pPr>
            <a:lvl9pPr marL="3325856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6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729C-626D-4C17-81BC-D5F448AA3796}" type="datetimeFigureOut">
              <a:rPr lang="ru-RU" smtClean="0"/>
              <a:t>27.12.2010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CAC7-DF21-4F94-892F-CD5839869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729C-626D-4C17-81BC-D5F448AA3796}" type="datetimeFigureOut">
              <a:rPr lang="ru-RU" smtClean="0"/>
              <a:t>27.12.2010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CAC7-DF21-4F94-892F-CD5839869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729C-626D-4C17-81BC-D5F448AA3796}" type="datetimeFigureOut">
              <a:rPr lang="ru-RU" smtClean="0"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CAC7-DF21-4F94-892F-CD5839869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49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8" y="274649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729C-626D-4C17-81BC-D5F448AA3796}" type="datetimeFigureOut">
              <a:rPr lang="ru-RU" smtClean="0"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CAC7-DF21-4F94-892F-CD5839869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38397" y="2516563"/>
            <a:ext cx="3907732" cy="3791567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92726" y="2516563"/>
            <a:ext cx="3907731" cy="3791567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766" y="274267"/>
            <a:ext cx="8916469" cy="114389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4766" y="1534555"/>
            <a:ext cx="4378064" cy="64084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5732" indent="0">
              <a:buNone/>
              <a:defRPr sz="1800" b="1"/>
            </a:lvl2pPr>
            <a:lvl3pPr marL="831464" indent="0">
              <a:buNone/>
              <a:defRPr sz="1600" b="1"/>
            </a:lvl3pPr>
            <a:lvl4pPr marL="1247196" indent="0">
              <a:buNone/>
              <a:defRPr sz="1500" b="1"/>
            </a:lvl4pPr>
            <a:lvl5pPr marL="1662928" indent="0">
              <a:buNone/>
              <a:defRPr sz="1500" b="1"/>
            </a:lvl5pPr>
            <a:lvl6pPr marL="2078660" indent="0">
              <a:buNone/>
              <a:defRPr sz="1500" b="1"/>
            </a:lvl6pPr>
            <a:lvl7pPr marL="2494392" indent="0">
              <a:buNone/>
              <a:defRPr sz="1500" b="1"/>
            </a:lvl7pPr>
            <a:lvl8pPr marL="2910124" indent="0">
              <a:buNone/>
              <a:defRPr sz="1500" b="1"/>
            </a:lvl8pPr>
            <a:lvl9pPr marL="3325856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4766" y="2175401"/>
            <a:ext cx="4378064" cy="3950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1644" y="1534555"/>
            <a:ext cx="4379591" cy="64084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5732" indent="0">
              <a:buNone/>
              <a:defRPr sz="1800" b="1"/>
            </a:lvl2pPr>
            <a:lvl3pPr marL="831464" indent="0">
              <a:buNone/>
              <a:defRPr sz="1600" b="1"/>
            </a:lvl3pPr>
            <a:lvl4pPr marL="1247196" indent="0">
              <a:buNone/>
              <a:defRPr sz="1500" b="1"/>
            </a:lvl4pPr>
            <a:lvl5pPr marL="1662928" indent="0">
              <a:buNone/>
              <a:defRPr sz="1500" b="1"/>
            </a:lvl5pPr>
            <a:lvl6pPr marL="2078660" indent="0">
              <a:buNone/>
              <a:defRPr sz="1500" b="1"/>
            </a:lvl6pPr>
            <a:lvl7pPr marL="2494392" indent="0">
              <a:buNone/>
              <a:defRPr sz="1500" b="1"/>
            </a:lvl7pPr>
            <a:lvl8pPr marL="2910124" indent="0">
              <a:buNone/>
              <a:defRPr sz="1500" b="1"/>
            </a:lvl8pPr>
            <a:lvl9pPr marL="3325856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1644" y="2175401"/>
            <a:ext cx="4379591" cy="3950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766" y="272928"/>
            <a:ext cx="3260261" cy="116262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610" y="272929"/>
            <a:ext cx="5538625" cy="5853249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4766" y="1435552"/>
            <a:ext cx="3260261" cy="4690626"/>
          </a:xfrm>
        </p:spPr>
        <p:txBody>
          <a:bodyPr/>
          <a:lstStyle>
            <a:lvl1pPr marL="0" indent="0">
              <a:buNone/>
              <a:defRPr sz="1300"/>
            </a:lvl1pPr>
            <a:lvl2pPr marL="415732" indent="0">
              <a:buNone/>
              <a:defRPr sz="1100"/>
            </a:lvl2pPr>
            <a:lvl3pPr marL="831464" indent="0">
              <a:buNone/>
              <a:defRPr sz="900"/>
            </a:lvl3pPr>
            <a:lvl4pPr marL="1247196" indent="0">
              <a:buNone/>
              <a:defRPr sz="800"/>
            </a:lvl4pPr>
            <a:lvl5pPr marL="1662928" indent="0">
              <a:buNone/>
              <a:defRPr sz="800"/>
            </a:lvl5pPr>
            <a:lvl6pPr marL="2078660" indent="0">
              <a:buNone/>
              <a:defRPr sz="800"/>
            </a:lvl6pPr>
            <a:lvl7pPr marL="2494392" indent="0">
              <a:buNone/>
              <a:defRPr sz="800"/>
            </a:lvl7pPr>
            <a:lvl8pPr marL="2910124" indent="0">
              <a:buNone/>
              <a:defRPr sz="800"/>
            </a:lvl8pPr>
            <a:lvl9pPr marL="3325856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0887" y="4800333"/>
            <a:ext cx="5944821" cy="56726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0887" y="612752"/>
            <a:ext cx="5944821" cy="4115335"/>
          </a:xfrm>
        </p:spPr>
        <p:txBody>
          <a:bodyPr/>
          <a:lstStyle>
            <a:lvl1pPr marL="0" indent="0">
              <a:buNone/>
              <a:defRPr sz="2900"/>
            </a:lvl1pPr>
            <a:lvl2pPr marL="415732" indent="0">
              <a:buNone/>
              <a:defRPr sz="2500"/>
            </a:lvl2pPr>
            <a:lvl3pPr marL="831464" indent="0">
              <a:buNone/>
              <a:defRPr sz="2200"/>
            </a:lvl3pPr>
            <a:lvl4pPr marL="1247196" indent="0">
              <a:buNone/>
              <a:defRPr sz="1800"/>
            </a:lvl4pPr>
            <a:lvl5pPr marL="1662928" indent="0">
              <a:buNone/>
              <a:defRPr sz="1800"/>
            </a:lvl5pPr>
            <a:lvl6pPr marL="2078660" indent="0">
              <a:buNone/>
              <a:defRPr sz="1800"/>
            </a:lvl6pPr>
            <a:lvl7pPr marL="2494392" indent="0">
              <a:buNone/>
              <a:defRPr sz="1800"/>
            </a:lvl7pPr>
            <a:lvl8pPr marL="2910124" indent="0">
              <a:buNone/>
              <a:defRPr sz="1800"/>
            </a:lvl8pPr>
            <a:lvl9pPr marL="3325856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0887" y="5367596"/>
            <a:ext cx="5944821" cy="804069"/>
          </a:xfrm>
        </p:spPr>
        <p:txBody>
          <a:bodyPr/>
          <a:lstStyle>
            <a:lvl1pPr marL="0" indent="0">
              <a:buNone/>
              <a:defRPr sz="1300"/>
            </a:lvl1pPr>
            <a:lvl2pPr marL="415732" indent="0">
              <a:buNone/>
              <a:defRPr sz="1100"/>
            </a:lvl2pPr>
            <a:lvl3pPr marL="831464" indent="0">
              <a:buNone/>
              <a:defRPr sz="900"/>
            </a:lvl3pPr>
            <a:lvl4pPr marL="1247196" indent="0">
              <a:buNone/>
              <a:defRPr sz="800"/>
            </a:lvl4pPr>
            <a:lvl5pPr marL="1662928" indent="0">
              <a:buNone/>
              <a:defRPr sz="800"/>
            </a:lvl5pPr>
            <a:lvl6pPr marL="2078660" indent="0">
              <a:buNone/>
              <a:defRPr sz="800"/>
            </a:lvl6pPr>
            <a:lvl7pPr marL="2494392" indent="0">
              <a:buNone/>
              <a:defRPr sz="800"/>
            </a:lvl7pPr>
            <a:lvl8pPr marL="2910124" indent="0">
              <a:buNone/>
              <a:defRPr sz="800"/>
            </a:lvl8pPr>
            <a:lvl9pPr marL="3325856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alphaModFix amt="20000"/>
            <a:lum/>
          </a:blip>
          <a:srcRect/>
          <a:stretch>
            <a:fillRect l="30000" r="34000" b="7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1"/>
            <a:ext cx="9906000" cy="1244233"/>
          </a:xfrm>
          <a:prstGeom prst="rect">
            <a:avLst/>
          </a:prstGeom>
          <a:solidFill>
            <a:srgbClr val="002F6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3146" tIns="41573" rIns="83146" bIns="41573" anchor="ctr"/>
          <a:lstStyle/>
          <a:p>
            <a:endParaRPr lang="ru-RU"/>
          </a:p>
        </p:txBody>
      </p:sp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57596" y="0"/>
            <a:ext cx="6978637" cy="12428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242896"/>
            <a:ext cx="9906000" cy="105693"/>
          </a:xfrm>
          <a:prstGeom prst="rect">
            <a:avLst/>
          </a:prstGeom>
          <a:solidFill>
            <a:srgbClr val="55C6ED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3146" tIns="41573" rIns="83146" bIns="41573" anchor="ctr"/>
          <a:lstStyle/>
          <a:p>
            <a:endParaRPr lang="ru-RU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038397" y="1819525"/>
            <a:ext cx="7962060" cy="511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8397" y="2516563"/>
            <a:ext cx="7962060" cy="3791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1038396" y="272929"/>
            <a:ext cx="5570787" cy="67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958493"/>
            <a:endParaRPr lang="ru-RU" sz="1800" dirty="0">
              <a:solidFill>
                <a:srgbClr val="FFFFFF"/>
              </a:solidFill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6746956"/>
            <a:ext cx="9906000" cy="105693"/>
          </a:xfrm>
          <a:prstGeom prst="rect">
            <a:avLst/>
          </a:prstGeom>
          <a:solidFill>
            <a:srgbClr val="55C6ED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3146" tIns="41573" rIns="83146" bIns="41573" anchor="ctr"/>
          <a:lstStyle/>
          <a:p>
            <a:endParaRPr lang="ru-RU"/>
          </a:p>
        </p:txBody>
      </p:sp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514853" y="272929"/>
            <a:ext cx="740622" cy="761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58493" rtl="0" eaLnBrk="1" fontAlgn="base" hangingPunct="1">
        <a:spcBef>
          <a:spcPct val="0"/>
        </a:spcBef>
        <a:spcAft>
          <a:spcPct val="0"/>
        </a:spcAft>
        <a:defRPr sz="3600">
          <a:solidFill>
            <a:srgbClr val="0067B1"/>
          </a:solidFill>
          <a:latin typeface="+mj-lt"/>
          <a:ea typeface="+mj-ea"/>
          <a:cs typeface="+mj-cs"/>
        </a:defRPr>
      </a:lvl1pPr>
      <a:lvl2pPr algn="l" defTabSz="958493" rtl="0" eaLnBrk="1" fontAlgn="base" hangingPunct="1">
        <a:spcBef>
          <a:spcPct val="0"/>
        </a:spcBef>
        <a:spcAft>
          <a:spcPct val="0"/>
        </a:spcAft>
        <a:defRPr sz="3100">
          <a:solidFill>
            <a:srgbClr val="0067B1"/>
          </a:solidFill>
          <a:latin typeface="Arial" charset="0"/>
        </a:defRPr>
      </a:lvl2pPr>
      <a:lvl3pPr algn="l" defTabSz="958493" rtl="0" eaLnBrk="1" fontAlgn="base" hangingPunct="1">
        <a:spcBef>
          <a:spcPct val="0"/>
        </a:spcBef>
        <a:spcAft>
          <a:spcPct val="0"/>
        </a:spcAft>
        <a:defRPr sz="3100">
          <a:solidFill>
            <a:srgbClr val="0067B1"/>
          </a:solidFill>
          <a:latin typeface="Arial" charset="0"/>
        </a:defRPr>
      </a:lvl3pPr>
      <a:lvl4pPr algn="l" defTabSz="958493" rtl="0" eaLnBrk="1" fontAlgn="base" hangingPunct="1">
        <a:spcBef>
          <a:spcPct val="0"/>
        </a:spcBef>
        <a:spcAft>
          <a:spcPct val="0"/>
        </a:spcAft>
        <a:defRPr sz="3100">
          <a:solidFill>
            <a:srgbClr val="0067B1"/>
          </a:solidFill>
          <a:latin typeface="Arial" charset="0"/>
        </a:defRPr>
      </a:lvl4pPr>
      <a:lvl5pPr algn="l" defTabSz="958493" rtl="0" eaLnBrk="1" fontAlgn="base" hangingPunct="1">
        <a:spcBef>
          <a:spcPct val="0"/>
        </a:spcBef>
        <a:spcAft>
          <a:spcPct val="0"/>
        </a:spcAft>
        <a:defRPr sz="3100">
          <a:solidFill>
            <a:srgbClr val="0067B1"/>
          </a:solidFill>
          <a:latin typeface="Arial" charset="0"/>
        </a:defRPr>
      </a:lvl5pPr>
      <a:lvl6pPr marL="415732" algn="l" defTabSz="958493" rtl="0" eaLnBrk="1" fontAlgn="base" hangingPunct="1">
        <a:spcBef>
          <a:spcPct val="0"/>
        </a:spcBef>
        <a:spcAft>
          <a:spcPct val="0"/>
        </a:spcAft>
        <a:defRPr sz="3100">
          <a:solidFill>
            <a:srgbClr val="0067B1"/>
          </a:solidFill>
          <a:latin typeface="Arial" charset="0"/>
        </a:defRPr>
      </a:lvl6pPr>
      <a:lvl7pPr marL="831464" algn="l" defTabSz="958493" rtl="0" eaLnBrk="1" fontAlgn="base" hangingPunct="1">
        <a:spcBef>
          <a:spcPct val="0"/>
        </a:spcBef>
        <a:spcAft>
          <a:spcPct val="0"/>
        </a:spcAft>
        <a:defRPr sz="3100">
          <a:solidFill>
            <a:srgbClr val="0067B1"/>
          </a:solidFill>
          <a:latin typeface="Arial" charset="0"/>
        </a:defRPr>
      </a:lvl7pPr>
      <a:lvl8pPr marL="1247196" algn="l" defTabSz="958493" rtl="0" eaLnBrk="1" fontAlgn="base" hangingPunct="1">
        <a:spcBef>
          <a:spcPct val="0"/>
        </a:spcBef>
        <a:spcAft>
          <a:spcPct val="0"/>
        </a:spcAft>
        <a:defRPr sz="3100">
          <a:solidFill>
            <a:srgbClr val="0067B1"/>
          </a:solidFill>
          <a:latin typeface="Arial" charset="0"/>
        </a:defRPr>
      </a:lvl8pPr>
      <a:lvl9pPr marL="1662928" algn="l" defTabSz="958493" rtl="0" eaLnBrk="1" fontAlgn="base" hangingPunct="1">
        <a:spcBef>
          <a:spcPct val="0"/>
        </a:spcBef>
        <a:spcAft>
          <a:spcPct val="0"/>
        </a:spcAft>
        <a:defRPr sz="3100">
          <a:solidFill>
            <a:srgbClr val="0067B1"/>
          </a:solidFill>
          <a:latin typeface="Arial" charset="0"/>
        </a:defRPr>
      </a:lvl9pPr>
    </p:titleStyle>
    <p:bodyStyle>
      <a:lvl1pPr algn="l" defTabSz="958493" rtl="0" eaLnBrk="1" fontAlgn="base" hangingPunct="1">
        <a:lnSpc>
          <a:spcPct val="110000"/>
        </a:lnSpc>
        <a:spcBef>
          <a:spcPct val="0"/>
        </a:spcBef>
        <a:spcAft>
          <a:spcPct val="8000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86715" indent="-298808" algn="l" defTabSz="958493" rtl="0" eaLnBrk="1" fontAlgn="base" hangingPunct="1">
        <a:spcBef>
          <a:spcPct val="20000"/>
        </a:spcBef>
        <a:spcAft>
          <a:spcPct val="0"/>
        </a:spcAft>
        <a:defRPr sz="2900">
          <a:solidFill>
            <a:schemeClr val="tx1"/>
          </a:solidFill>
          <a:latin typeface="+mn-lt"/>
        </a:defRPr>
      </a:lvl2pPr>
      <a:lvl3pPr marL="1196673" indent="-238180" algn="l" defTabSz="958493" rtl="0" eaLnBrk="1" fontAlgn="base" hangingPunct="1">
        <a:spcBef>
          <a:spcPct val="20000"/>
        </a:spcBef>
        <a:spcAft>
          <a:spcPct val="0"/>
        </a:spcAft>
        <a:defRPr sz="2500">
          <a:solidFill>
            <a:schemeClr val="tx1"/>
          </a:solidFill>
          <a:latin typeface="+mn-lt"/>
        </a:defRPr>
      </a:lvl3pPr>
      <a:lvl4pPr marL="1675920" indent="-239623" algn="l" defTabSz="958493" rtl="0" eaLnBrk="1" fontAlgn="base" hangingPunct="1">
        <a:spcBef>
          <a:spcPct val="2000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4pPr>
      <a:lvl5pPr marL="2155166" indent="-239623" algn="l" defTabSz="958493" rtl="0" eaLnBrk="1" fontAlgn="base" hangingPunct="1">
        <a:spcBef>
          <a:spcPct val="2000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5pPr>
      <a:lvl6pPr marL="2570898" indent="-239623" algn="l" defTabSz="958493" rtl="0" eaLnBrk="1" fontAlgn="base" hangingPunct="1">
        <a:spcBef>
          <a:spcPct val="2000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6pPr>
      <a:lvl7pPr marL="2986630" indent="-239623" algn="l" defTabSz="958493" rtl="0" eaLnBrk="1" fontAlgn="base" hangingPunct="1">
        <a:spcBef>
          <a:spcPct val="2000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7pPr>
      <a:lvl8pPr marL="3402362" indent="-239623" algn="l" defTabSz="958493" rtl="0" eaLnBrk="1" fontAlgn="base" hangingPunct="1">
        <a:spcBef>
          <a:spcPct val="2000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8pPr>
      <a:lvl9pPr marL="3818094" indent="-239623" algn="l" defTabSz="958493" rtl="0" eaLnBrk="1" fontAlgn="base" hangingPunct="1">
        <a:spcBef>
          <a:spcPct val="2000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83146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5732" algn="l" defTabSz="83146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31464" algn="l" defTabSz="83146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7196" algn="l" defTabSz="83146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62928" algn="l" defTabSz="83146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660" algn="l" defTabSz="83146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94392" algn="l" defTabSz="83146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10124" algn="l" defTabSz="83146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25856" algn="l" defTabSz="83146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alphaModFix amt="20000"/>
            <a:lum/>
          </a:blip>
          <a:srcRect/>
          <a:stretch>
            <a:fillRect l="30000" r="34000" b="7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4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038397" y="2010843"/>
            <a:ext cx="7794084" cy="3138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Название раздела</a:t>
            </a:r>
            <a:br>
              <a:rPr lang="ru-RU" smtClean="0"/>
            </a:br>
            <a:r>
              <a:rPr lang="ru-RU" smtClean="0"/>
              <a:t>и дополнительная информация</a:t>
            </a:r>
          </a:p>
        </p:txBody>
      </p:sp>
      <p:sp>
        <p:nvSpPr>
          <p:cNvPr id="48161" name="Rectangle 33"/>
          <p:cNvSpPr>
            <a:spLocks noChangeArrowheads="1"/>
          </p:cNvSpPr>
          <p:nvPr/>
        </p:nvSpPr>
        <p:spPr bwMode="auto">
          <a:xfrm>
            <a:off x="0" y="2"/>
            <a:ext cx="9906000" cy="1244233"/>
          </a:xfrm>
          <a:prstGeom prst="rect">
            <a:avLst/>
          </a:prstGeom>
          <a:solidFill>
            <a:srgbClr val="002F6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3143" tIns="41571" rIns="83143" bIns="41571" anchor="ctr"/>
          <a:lstStyle/>
          <a:p>
            <a:endParaRPr lang="ru-RU"/>
          </a:p>
        </p:txBody>
      </p:sp>
      <p:pic>
        <p:nvPicPr>
          <p:cNvPr id="48162" name="Picture 3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57597" y="0"/>
            <a:ext cx="6978637" cy="12428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8163" name="Rectangle 35"/>
          <p:cNvSpPr>
            <a:spLocks noChangeArrowheads="1"/>
          </p:cNvSpPr>
          <p:nvPr/>
        </p:nvSpPr>
        <p:spPr bwMode="auto">
          <a:xfrm>
            <a:off x="1038397" y="272929"/>
            <a:ext cx="4820910" cy="67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958452"/>
            <a:r>
              <a:rPr lang="ru-RU" sz="1800">
                <a:solidFill>
                  <a:srgbClr val="FFFFFF"/>
                </a:solidFill>
              </a:rPr>
              <a:t>Название презентации</a:t>
            </a:r>
          </a:p>
        </p:txBody>
      </p:sp>
      <p:pic>
        <p:nvPicPr>
          <p:cNvPr id="48164" name="Picture 3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514853" y="272930"/>
            <a:ext cx="740622" cy="761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8165" name="Rectangle 37"/>
          <p:cNvSpPr>
            <a:spLocks noChangeArrowheads="1"/>
          </p:cNvSpPr>
          <p:nvPr/>
        </p:nvSpPr>
        <p:spPr bwMode="auto">
          <a:xfrm>
            <a:off x="0" y="1242897"/>
            <a:ext cx="9906000" cy="105693"/>
          </a:xfrm>
          <a:prstGeom prst="rect">
            <a:avLst/>
          </a:prstGeom>
          <a:solidFill>
            <a:srgbClr val="55C6ED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3143" tIns="41571" rIns="83143" bIns="41571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58452" rtl="0" eaLnBrk="1" fontAlgn="base" hangingPunct="1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+mj-lt"/>
          <a:ea typeface="+mj-ea"/>
          <a:cs typeface="+mj-cs"/>
        </a:defRPr>
      </a:lvl1pPr>
      <a:lvl2pPr algn="l" defTabSz="958452" rtl="0" eaLnBrk="1" fontAlgn="base" hangingPunct="1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2pPr>
      <a:lvl3pPr algn="l" defTabSz="958452" rtl="0" eaLnBrk="1" fontAlgn="base" hangingPunct="1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3pPr>
      <a:lvl4pPr algn="l" defTabSz="958452" rtl="0" eaLnBrk="1" fontAlgn="base" hangingPunct="1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4pPr>
      <a:lvl5pPr algn="l" defTabSz="958452" rtl="0" eaLnBrk="1" fontAlgn="base" hangingPunct="1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5pPr>
      <a:lvl6pPr marL="415714" algn="l" defTabSz="958452" rtl="0" eaLnBrk="1" fontAlgn="base" hangingPunct="1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6pPr>
      <a:lvl7pPr marL="831428" algn="l" defTabSz="958452" rtl="0" eaLnBrk="1" fontAlgn="base" hangingPunct="1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7pPr>
      <a:lvl8pPr marL="1247142" algn="l" defTabSz="958452" rtl="0" eaLnBrk="1" fontAlgn="base" hangingPunct="1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8pPr>
      <a:lvl9pPr marL="1662857" algn="l" defTabSz="958452" rtl="0" eaLnBrk="1" fontAlgn="base" hangingPunct="1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9pPr>
    </p:titleStyle>
    <p:bodyStyle>
      <a:lvl1pPr marL="359420" indent="-359420" algn="l" defTabSz="958452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 sz="1800">
          <a:solidFill>
            <a:srgbClr val="0067B1"/>
          </a:solidFill>
          <a:latin typeface="+mn-lt"/>
          <a:ea typeface="+mn-ea"/>
          <a:cs typeface="+mn-cs"/>
        </a:defRPr>
      </a:lvl1pPr>
      <a:lvl2pPr marL="778021" indent="-298795" algn="l" defTabSz="958452" rtl="0" eaLnBrk="1" fontAlgn="base" hangingPunct="1">
        <a:spcBef>
          <a:spcPct val="20000"/>
        </a:spcBef>
        <a:spcAft>
          <a:spcPct val="0"/>
        </a:spcAft>
        <a:defRPr sz="2900">
          <a:solidFill>
            <a:schemeClr val="tx1"/>
          </a:solidFill>
          <a:latin typeface="+mn-lt"/>
        </a:defRPr>
      </a:lvl2pPr>
      <a:lvl3pPr marL="1196622" indent="-238170" algn="l" defTabSz="958452" rtl="0" eaLnBrk="1" fontAlgn="base" hangingPunct="1">
        <a:spcBef>
          <a:spcPct val="20000"/>
        </a:spcBef>
        <a:spcAft>
          <a:spcPct val="0"/>
        </a:spcAft>
        <a:defRPr sz="2500">
          <a:solidFill>
            <a:schemeClr val="tx1"/>
          </a:solidFill>
          <a:latin typeface="+mn-lt"/>
        </a:defRPr>
      </a:lvl3pPr>
      <a:lvl4pPr marL="1675848" indent="-239612" algn="l" defTabSz="958452" rtl="0" eaLnBrk="1" fontAlgn="base" hangingPunct="1">
        <a:spcBef>
          <a:spcPct val="2000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4pPr>
      <a:lvl5pPr marL="2155074" indent="-239612" algn="l" defTabSz="958452" rtl="0" eaLnBrk="1" fontAlgn="base" hangingPunct="1">
        <a:spcBef>
          <a:spcPct val="2000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5pPr>
      <a:lvl6pPr marL="2570788" indent="-239612" algn="l" defTabSz="958452" rtl="0" eaLnBrk="1" fontAlgn="base" hangingPunct="1">
        <a:spcBef>
          <a:spcPct val="2000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6pPr>
      <a:lvl7pPr marL="2986502" indent="-239612" algn="l" defTabSz="958452" rtl="0" eaLnBrk="1" fontAlgn="base" hangingPunct="1">
        <a:spcBef>
          <a:spcPct val="2000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7pPr>
      <a:lvl8pPr marL="3402216" indent="-239612" algn="l" defTabSz="958452" rtl="0" eaLnBrk="1" fontAlgn="base" hangingPunct="1">
        <a:spcBef>
          <a:spcPct val="2000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8pPr>
      <a:lvl9pPr marL="3817931" indent="-239612" algn="l" defTabSz="958452" rtl="0" eaLnBrk="1" fontAlgn="base" hangingPunct="1">
        <a:spcBef>
          <a:spcPct val="2000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831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5714" algn="l" defTabSz="831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31428" algn="l" defTabSz="831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7142" algn="l" defTabSz="831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62857" algn="l" defTabSz="831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571" algn="l" defTabSz="831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94285" algn="l" defTabSz="831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9999" algn="l" defTabSz="831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25714" algn="l" defTabSz="831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0000"/>
            <a:lum/>
          </a:blip>
          <a:srcRect/>
          <a:stretch>
            <a:fillRect l="30000" r="34000" b="7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6729C-626D-4C17-81BC-D5F448AA3796}" type="datetimeFigureOut">
              <a:rPr lang="ru-RU" smtClean="0"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3CAC7-DF21-4F94-892F-CD58398699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l="7000" r="8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0200" y="2133600"/>
            <a:ext cx="7416824" cy="2459033"/>
          </a:xfrm>
        </p:spPr>
        <p:txBody>
          <a:bodyPr anchor="t">
            <a:normAutofit fontScale="90000"/>
          </a:bodyPr>
          <a:lstStyle/>
          <a:p>
            <a:pPr algn="r">
              <a:spcBef>
                <a:spcPts val="3600"/>
              </a:spcBef>
            </a:pPr>
            <a:r>
              <a:rPr lang="ru-RU" sz="4400" b="1" dirty="0" smtClean="0">
                <a:latin typeface="Arial" pitchFamily="-65" charset="0"/>
              </a:rPr>
              <a:t>Введение в кайдзен</a:t>
            </a:r>
            <a:br>
              <a:rPr lang="ru-RU" sz="4400" b="1" dirty="0" smtClean="0">
                <a:latin typeface="Arial" pitchFamily="-65" charset="0"/>
              </a:rPr>
            </a:br>
            <a:r>
              <a:rPr lang="ru-RU" sz="4400" b="1" dirty="0" smtClean="0">
                <a:latin typeface="Arial" pitchFamily="-65" charset="0"/>
              </a:rPr>
              <a:t/>
            </a:r>
            <a:br>
              <a:rPr lang="ru-RU" sz="4400" b="1" dirty="0" smtClean="0">
                <a:latin typeface="Arial" pitchFamily="-65" charset="0"/>
              </a:rPr>
            </a:br>
            <a:r>
              <a:rPr lang="ru-RU" sz="3200" b="1" i="1" dirty="0" smtClean="0"/>
              <a:t>Сергей Багузин, </a:t>
            </a:r>
            <a:r>
              <a:rPr lang="de-DE" sz="3200" b="1" i="1" dirty="0" smtClean="0"/>
              <a:t>20.</a:t>
            </a:r>
            <a:r>
              <a:rPr lang="ru-RU" sz="3200" b="1" i="1" dirty="0" smtClean="0"/>
              <a:t>12</a:t>
            </a:r>
            <a:r>
              <a:rPr lang="de-DE" sz="3200" b="1" i="1" dirty="0" smtClean="0"/>
              <a:t>.1</a:t>
            </a:r>
            <a:r>
              <a:rPr lang="ru-RU" sz="3200" b="1" i="1" dirty="0" smtClean="0"/>
              <a:t>0</a:t>
            </a:r>
            <a:r>
              <a:rPr lang="de-DE" sz="4400" b="1" i="1" dirty="0" smtClean="0"/>
              <a:t/>
            </a:r>
            <a:br>
              <a:rPr lang="de-DE" sz="4400" b="1" i="1" dirty="0" smtClean="0"/>
            </a:br>
            <a:r>
              <a:rPr lang="de-DE" sz="4400" b="1" dirty="0" smtClean="0">
                <a:latin typeface="Arial" pitchFamily="-65" charset="0"/>
              </a:rPr>
              <a:t/>
            </a:r>
            <a:br>
              <a:rPr lang="de-DE" sz="4400" b="1" dirty="0" smtClean="0">
                <a:latin typeface="Arial" pitchFamily="-65" charset="0"/>
              </a:rPr>
            </a:br>
            <a:r>
              <a:rPr lang="ru-RU" sz="4400" dirty="0" smtClean="0">
                <a:solidFill>
                  <a:srgbClr val="000000"/>
                </a:solidFill>
                <a:latin typeface="Arial" pitchFamily="-65" charset="0"/>
              </a:rPr>
              <a:t/>
            </a:r>
            <a:br>
              <a:rPr lang="ru-RU" sz="4400" dirty="0" smtClean="0">
                <a:solidFill>
                  <a:srgbClr val="000000"/>
                </a:solidFill>
                <a:latin typeface="Arial" pitchFamily="-65" charset="0"/>
              </a:rPr>
            </a:br>
            <a:endParaRPr lang="ru-RU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00201"/>
            <a:ext cx="9372600" cy="892696"/>
          </a:xfrm>
        </p:spPr>
        <p:txBody>
          <a:bodyPr/>
          <a:lstStyle/>
          <a:p>
            <a:r>
              <a:rPr lang="ru-RU" sz="4400" b="1" dirty="0" smtClean="0"/>
              <a:t>Процесс, а не результат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397" y="2516563"/>
            <a:ext cx="8235083" cy="3936773"/>
          </a:xfr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ru-RU" i="1" dirty="0" smtClean="0"/>
              <a:t>Кайдзен</a:t>
            </a:r>
            <a:r>
              <a:rPr lang="ru-RU" dirty="0" smtClean="0"/>
              <a:t> ставит во главу угла мышление, ориентированное на процесс, поскольку для того, чтобы улучшить результаты, надо улучшать процессы. Сбой в достижении запланированных результатов указывает на сбой в процессе. Менеджмент должен идентифицировать и исправлять такие процессные ошибки. </a:t>
            </a:r>
            <a:r>
              <a:rPr lang="ru-RU" i="1" dirty="0" smtClean="0"/>
              <a:t>Кайдзен</a:t>
            </a:r>
            <a:r>
              <a:rPr lang="ru-RU" dirty="0" smtClean="0"/>
              <a:t> сосредотачивается на человеческих усилиях, что резко контрастирует с принятым на Западе образом мышления, ориентированным на результат.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00201"/>
            <a:ext cx="9372600" cy="892696"/>
          </a:xfrm>
        </p:spPr>
        <p:txBody>
          <a:bodyPr/>
          <a:lstStyle/>
          <a:p>
            <a:r>
              <a:rPr lang="ru-RU" sz="4400" b="1" dirty="0" smtClean="0"/>
              <a:t>Точки управления и контроля</a:t>
            </a:r>
            <a:endParaRPr lang="en-US" sz="4400" b="1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064568" y="2054846"/>
          <a:ext cx="7992888" cy="4662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72" y="1600201"/>
            <a:ext cx="9705528" cy="892696"/>
          </a:xfrm>
        </p:spPr>
        <p:txBody>
          <a:bodyPr/>
          <a:lstStyle/>
          <a:p>
            <a:r>
              <a:rPr lang="ru-RU" sz="4400" b="1" dirty="0" smtClean="0"/>
              <a:t>Следующий процесс – это потребитель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397" y="2516563"/>
            <a:ext cx="8235083" cy="3936773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ru-RU" dirty="0" smtClean="0"/>
              <a:t>Любая работа – это цепочка процессов, со своими поставщиками и потребителями. Последующий процесс всегда рассматривается как потребитель предыдущего. Эта аксиома действует как на уровне внутренних, так и внешних потребителей.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ru-RU" dirty="0" smtClean="0"/>
              <a:t>Большинство людей, работающих в организации, имеют дело с внутренними потребителями. Реализация аксиомы должна привести к обязательству: никогда не передавать дефектные детали или неточную информацию в последующий процесс.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80" y="1600201"/>
            <a:ext cx="9633520" cy="892696"/>
          </a:xfrm>
        </p:spPr>
        <p:txBody>
          <a:bodyPr/>
          <a:lstStyle/>
          <a:p>
            <a:r>
              <a:rPr lang="ru-RU" sz="4400" b="1" dirty="0" smtClean="0"/>
              <a:t>Говори данными, а не эмоциями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397" y="2516563"/>
            <a:ext cx="8235083" cy="3936773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ru-RU" sz="2400" i="1" dirty="0" smtClean="0"/>
              <a:t>Кайдзен</a:t>
            </a:r>
            <a:r>
              <a:rPr lang="ru-RU" sz="2400" dirty="0" smtClean="0"/>
              <a:t> — процесс решения проблем. Чтобы они были правильно поняты и решены, их надо выявить, для чего собрать и проанализировать соответствующие данные. Попытка решить проблему без проверенных фактов равносильна тому, чтобы жить догадками и чувствами.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ru-RU" sz="2400" dirty="0" smtClean="0"/>
              <a:t>Сбор сведений о текущей ситуации поможет понять, на чем нужно сосредоточиться; это служит отправной точкой для совершенствования. Сбор, проверка и анализ данных для совершенствования — тема, которой мы посвятим еще много времени в будущем.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00201"/>
            <a:ext cx="9372600" cy="892696"/>
          </a:xfrm>
        </p:spPr>
        <p:txBody>
          <a:bodyPr/>
          <a:lstStyle/>
          <a:p>
            <a:r>
              <a:rPr lang="ru-RU" sz="4400" b="1" dirty="0" smtClean="0"/>
              <a:t>Бережливый офис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397" y="2516563"/>
            <a:ext cx="8235083" cy="3936773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3200" dirty="0" smtClean="0"/>
              <a:t>Концепция менеджмента, созданная на </a:t>
            </a:r>
            <a:r>
              <a:rPr lang="en-US" sz="3200" dirty="0" smtClean="0"/>
              <a:t>Toyota </a:t>
            </a:r>
            <a:r>
              <a:rPr lang="ru-RU" sz="3200" dirty="0" smtClean="0"/>
              <a:t>и основанная на неуклонном стремлении к устранению всех видов потерь.</a:t>
            </a:r>
          </a:p>
          <a:p>
            <a:pPr algn="ctr">
              <a:lnSpc>
                <a:spcPct val="90000"/>
              </a:lnSpc>
              <a:spcBef>
                <a:spcPts val="1800"/>
              </a:spcBef>
              <a:spcAft>
                <a:spcPts val="1800"/>
              </a:spcAft>
              <a:buNone/>
            </a:pPr>
            <a:r>
              <a:rPr lang="ru-RU" sz="3200" i="1" dirty="0" smtClean="0"/>
              <a:t>прибыль = продажи – затраты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3200" dirty="0" smtClean="0"/>
              <a:t>Уровень продаж определяется рыночными условиями, поэтому прибыль зависит от сокращения затрат.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484784"/>
            <a:ext cx="9372600" cy="1008113"/>
          </a:xfrm>
        </p:spPr>
        <p:txBody>
          <a:bodyPr/>
          <a:lstStyle/>
          <a:p>
            <a:r>
              <a:rPr lang="ru-RU" sz="4400" b="1" dirty="0" smtClean="0"/>
              <a:t>Семь основных видов потерь</a:t>
            </a:r>
            <a:endParaRPr lang="en-US" sz="4400" b="1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6616" y="2363858"/>
            <a:ext cx="6912768" cy="417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00201"/>
            <a:ext cx="9372600" cy="892696"/>
          </a:xfrm>
        </p:spPr>
        <p:txBody>
          <a:bodyPr/>
          <a:lstStyle/>
          <a:p>
            <a:r>
              <a:rPr lang="ru-RU" sz="4400" b="1" dirty="0" smtClean="0"/>
              <a:t>Система подачи предложений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397" y="2516563"/>
            <a:ext cx="8235083" cy="3936773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400" dirty="0" smtClean="0"/>
              <a:t>Это часть ориентированной на человека стратегии </a:t>
            </a:r>
            <a:r>
              <a:rPr lang="ru-RU" sz="2400" i="1" dirty="0" smtClean="0"/>
              <a:t>кайдзен</a:t>
            </a:r>
            <a:r>
              <a:rPr lang="ru-RU" sz="2400" dirty="0" smtClean="0"/>
              <a:t>. Она направлена на стимулирование участия сотрудников в процессе. Менеджеры видят свою первоочередную задачу в том, чтобы побуждать у сотрудников интерес к </a:t>
            </a:r>
            <a:r>
              <a:rPr lang="ru-RU" sz="2400" i="1" dirty="0" smtClean="0"/>
              <a:t>кайдзен</a:t>
            </a:r>
            <a:r>
              <a:rPr lang="ru-RU" sz="2400" dirty="0" smtClean="0"/>
              <a:t>, поощряя их на подачу большого числа предложений, вне зависимости от их значимости. Главная цель – воспитание </a:t>
            </a:r>
            <a:r>
              <a:rPr lang="ru-RU" sz="2400" i="1" dirty="0" smtClean="0"/>
              <a:t>мыслящих в духе кайдзен</a:t>
            </a:r>
            <a:r>
              <a:rPr lang="ru-RU" sz="2400" dirty="0" smtClean="0"/>
              <a:t> людей.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400" dirty="0" smtClean="0"/>
              <a:t>Этот взгляд резко контрастирует с подходами западного менеджмента, которые основываются на экономической выгоде и финансовых стимулах в системах подачи предложений.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00201"/>
            <a:ext cx="9372600" cy="892696"/>
          </a:xfrm>
        </p:spPr>
        <p:txBody>
          <a:bodyPr/>
          <a:lstStyle/>
          <a:p>
            <a:r>
              <a:rPr lang="ru-RU" sz="4400" b="1" dirty="0" smtClean="0"/>
              <a:t>Восхождение на </a:t>
            </a:r>
            <a:r>
              <a:rPr lang="ru-RU" sz="4400" b="1" dirty="0" err="1" smtClean="0"/>
              <a:t>Фудзи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397" y="2348881"/>
            <a:ext cx="8235083" cy="4104456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ru-RU" sz="2400" dirty="0" smtClean="0"/>
              <a:t>Отправная точка – позитивное отношение сотрудников к изменению и совершенствованию методов своей работы. Система предложений проходит обычно три этапа:</a:t>
            </a:r>
          </a:p>
          <a:p>
            <a:pPr marL="252000" lvl="0" indent="-252000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dirty="0" smtClean="0"/>
              <a:t>Подача идей, пусть даже самых простых</a:t>
            </a:r>
          </a:p>
          <a:p>
            <a:pPr marL="252000" lvl="0" indent="-252000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dirty="0" smtClean="0"/>
              <a:t>Акцент на обучении; чтобы подавать качественные предложения, сотрудники должны уметь анализировать проблемы, а это требует специальной подготовки</a:t>
            </a:r>
          </a:p>
          <a:p>
            <a:pPr marL="252000" lvl="0" indent="-252000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dirty="0" smtClean="0"/>
              <a:t>Анализ экономического эффекта поданных предложений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400" dirty="0" smtClean="0"/>
              <a:t>«…предложения помогают ликвидировать разрыв между способностями человека и выполняемой работой… они свидетельствуют о том, что квалификация сотрудника выше, чем требует его работа».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00201"/>
            <a:ext cx="9372600" cy="892696"/>
          </a:xfrm>
        </p:spPr>
        <p:txBody>
          <a:bodyPr/>
          <a:lstStyle/>
          <a:p>
            <a:r>
              <a:rPr lang="ru-RU" sz="4400" b="1" dirty="0" smtClean="0"/>
              <a:t>Бланк предложения</a:t>
            </a:r>
            <a:endParaRPr lang="en-US" sz="4400" b="1" dirty="0"/>
          </a:p>
        </p:txBody>
      </p:sp>
      <p:pic>
        <p:nvPicPr>
          <p:cNvPr id="5" name="Рисунок 4" descr="Бланк.bmp"/>
          <p:cNvPicPr>
            <a:picLocks noChangeAspect="1"/>
          </p:cNvPicPr>
          <p:nvPr/>
        </p:nvPicPr>
        <p:blipFill>
          <a:blip r:embed="rId2" cstate="print"/>
          <a:srcRect b="23264"/>
          <a:stretch>
            <a:fillRect/>
          </a:stretch>
        </p:blipFill>
        <p:spPr>
          <a:xfrm>
            <a:off x="344488" y="2276872"/>
            <a:ext cx="9205023" cy="4248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00201"/>
            <a:ext cx="9372600" cy="892696"/>
          </a:xfrm>
        </p:spPr>
        <p:txBody>
          <a:bodyPr/>
          <a:lstStyle/>
          <a:p>
            <a:r>
              <a:rPr lang="ru-RU" sz="4400" b="1" dirty="0" smtClean="0"/>
              <a:t>На что нацелить предложения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397" y="2348881"/>
            <a:ext cx="8235083" cy="4104456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ru-RU" sz="2600" dirty="0" smtClean="0"/>
              <a:t>Поскольку главное в </a:t>
            </a:r>
            <a:r>
              <a:rPr lang="ru-RU" sz="2600" i="1" dirty="0" smtClean="0"/>
              <a:t>кайдзен</a:t>
            </a:r>
            <a:r>
              <a:rPr lang="ru-RU" sz="2600" dirty="0" smtClean="0"/>
              <a:t> – совершенствование, надо знать, какие аспекты больше всего нуждаются в улучшении:</a:t>
            </a:r>
          </a:p>
          <a:p>
            <a:pPr marL="252000" indent="-252000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600" dirty="0" smtClean="0"/>
              <a:t>качество (продуктов, услуг, процессов, менеджмента)</a:t>
            </a:r>
          </a:p>
          <a:p>
            <a:pPr marL="252000" indent="-252000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600" dirty="0" smtClean="0"/>
              <a:t>затраты </a:t>
            </a:r>
          </a:p>
          <a:p>
            <a:pPr marL="252000" indent="-252000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600" dirty="0" smtClean="0"/>
              <a:t>дисциплина поставки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600" dirty="0" smtClean="0"/>
              <a:t>Когда эти три условия выполнены, потребители удовлетворены.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600" dirty="0" smtClean="0"/>
              <a:t>Не забывайте, что эти аспекты могут быть направлены как на внутренних, так и на внешних клиентов. 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00201"/>
            <a:ext cx="9372600" cy="892696"/>
          </a:xfrm>
        </p:spPr>
        <p:txBody>
          <a:bodyPr/>
          <a:lstStyle/>
          <a:p>
            <a:r>
              <a:rPr lang="ru-RU" sz="4400" b="1" dirty="0" smtClean="0"/>
              <a:t>Что такое кайдзен?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397" y="2516563"/>
            <a:ext cx="5570787" cy="3791567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ru-RU" sz="3200" dirty="0" smtClean="0"/>
              <a:t>Кайдзен – японская философия / практика, которая фокусируется </a:t>
            </a:r>
            <a:br>
              <a:rPr lang="ru-RU" sz="3200" dirty="0" smtClean="0"/>
            </a:br>
            <a:r>
              <a:rPr lang="ru-RU" sz="3200" dirty="0" smtClean="0"/>
              <a:t>на </a:t>
            </a:r>
            <a:r>
              <a:rPr lang="ru-RU" sz="3200" i="1" dirty="0" smtClean="0"/>
              <a:t>непрерывном совершенствовании</a:t>
            </a:r>
            <a:r>
              <a:rPr lang="ru-RU" sz="3200" dirty="0" smtClean="0"/>
              <a:t> процессов производства, сервиса, управления, </a:t>
            </a:r>
            <a:br>
              <a:rPr lang="ru-RU" sz="3200" dirty="0" smtClean="0"/>
            </a:br>
            <a:r>
              <a:rPr lang="ru-RU" sz="3200" dirty="0" smtClean="0"/>
              <a:t>а также всех аспектов жизни.</a:t>
            </a:r>
            <a:endParaRPr lang="ru-RU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71843" b="5405"/>
          <a:stretch>
            <a:fillRect/>
          </a:stretch>
        </p:blipFill>
        <p:spPr bwMode="auto">
          <a:xfrm>
            <a:off x="6249144" y="2852936"/>
            <a:ext cx="334940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00201"/>
            <a:ext cx="9372600" cy="892696"/>
          </a:xfrm>
        </p:spPr>
        <p:txBody>
          <a:bodyPr/>
          <a:lstStyle/>
          <a:p>
            <a:r>
              <a:rPr lang="ru-RU" sz="4400" b="1" dirty="0" smtClean="0"/>
              <a:t>Раннее обнаружение проблем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397" y="2348881"/>
            <a:ext cx="8379099" cy="4104456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ru-RU" sz="2400" dirty="0" smtClean="0"/>
              <a:t>В повседневной деятельности первый импульс при столкновении со сложностями – желание скрыть или проигнорировать проблему, вместо того чтобы открыто признать её. Кайдзен превращает каждый вопрос, требующий решения, в ценную возможность для развития.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400" dirty="0" smtClean="0"/>
              <a:t>В кайдзен даже есть специальный термин </a:t>
            </a:r>
            <a:r>
              <a:rPr lang="ru-RU" sz="2400" i="1" dirty="0" err="1" smtClean="0"/>
              <a:t>варуса-каген</a:t>
            </a:r>
            <a:r>
              <a:rPr lang="ru-RU" sz="2400" dirty="0" smtClean="0"/>
              <a:t>, обозначающий такое положение вещей, когда проблемы вроде бы еще нет, но уже нельзя сказать, что все идет нормально. Менеджерам следует поощрять выявление </a:t>
            </a:r>
            <a:r>
              <a:rPr lang="ru-RU" sz="2400" i="1" dirty="0" err="1" smtClean="0"/>
              <a:t>варуса-каген</a:t>
            </a:r>
            <a:r>
              <a:rPr lang="ru-RU" sz="2400" i="1" dirty="0" smtClean="0"/>
              <a:t>. </a:t>
            </a:r>
            <a:r>
              <a:rPr lang="ru-RU" sz="2400" dirty="0" smtClean="0"/>
              <a:t>В западном менеджменте масса возможностей упускается просто потому, что ни сотрудник, ни менеджер не любят неприятностей.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00201"/>
            <a:ext cx="9372600" cy="892696"/>
          </a:xfrm>
        </p:spPr>
        <p:txBody>
          <a:bodyPr/>
          <a:lstStyle/>
          <a:p>
            <a:r>
              <a:rPr lang="ru-RU" sz="4400" b="1" dirty="0" smtClean="0"/>
              <a:t>Что дальше?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397" y="2348881"/>
            <a:ext cx="8235083" cy="4104456"/>
          </a:xfrm>
        </p:spPr>
        <p:txBody>
          <a:bodyPr vert="horz" lIns="91440" tIns="45720" rIns="91440" bIns="45720" rtlCol="0">
            <a:noAutofit/>
          </a:bodyPr>
          <a:lstStyle/>
          <a:p>
            <a:pPr marL="252000" lvl="0" indent="-25200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800" dirty="0" smtClean="0"/>
              <a:t>Бланк подачи предложения</a:t>
            </a:r>
          </a:p>
          <a:p>
            <a:pPr marL="252000" lvl="0" indent="-25200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800" dirty="0" smtClean="0"/>
              <a:t>Положение о системе подачи предложений</a:t>
            </a:r>
          </a:p>
          <a:p>
            <a:pPr marL="252000" lvl="0" indent="-25200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800" dirty="0" smtClean="0"/>
              <a:t>Первичная оценка предложения, обратная связь инициатору</a:t>
            </a:r>
          </a:p>
          <a:p>
            <a:pPr marL="252000" lvl="0" indent="-25200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800" dirty="0" smtClean="0"/>
              <a:t>Управление реализацией предложений</a:t>
            </a:r>
          </a:p>
          <a:p>
            <a:pPr marL="252000" lvl="0" indent="-25200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800" dirty="0" smtClean="0"/>
              <a:t>Обучение (семинары, организуемые сотрудниками)</a:t>
            </a:r>
          </a:p>
          <a:p>
            <a:pPr marL="252000" lvl="0" indent="-25200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800" dirty="0" smtClean="0"/>
              <a:t>Переходящий приз, вручаемый по итогам месяца – «Лидер кайдзен»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720" y="2420888"/>
            <a:ext cx="5472608" cy="2520280"/>
          </a:xfrm>
        </p:spPr>
        <p:txBody>
          <a:bodyPr>
            <a:normAutofit fontScale="90000"/>
          </a:bodyPr>
          <a:lstStyle/>
          <a:p>
            <a:pPr>
              <a:spcBef>
                <a:spcPts val="1800"/>
              </a:spcBef>
            </a:pPr>
            <a:r>
              <a:rPr lang="ru-RU" sz="4400" b="1" dirty="0" smtClean="0"/>
              <a:t>Спасибо за внимание!</a:t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Пожалуйста, задавайте вопросы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00201"/>
            <a:ext cx="9372600" cy="892696"/>
          </a:xfrm>
        </p:spPr>
        <p:txBody>
          <a:bodyPr/>
          <a:lstStyle/>
          <a:p>
            <a:r>
              <a:rPr lang="ru-RU" sz="4400" b="1" dirty="0" smtClean="0"/>
              <a:t>Почему кайдзен?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397" y="2516563"/>
            <a:ext cx="8235083" cy="3936773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252000" indent="-252000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3200" dirty="0" smtClean="0"/>
              <a:t>Что мы делаем на своих рабочих местах?</a:t>
            </a:r>
          </a:p>
          <a:p>
            <a:pPr marL="252000" indent="-252000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3200" dirty="0" smtClean="0"/>
              <a:t>Видим ли мы проблемы, недочеты, возможности для улучшений?</a:t>
            </a:r>
          </a:p>
          <a:p>
            <a:pPr marL="252000" indent="-252000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3200" dirty="0" smtClean="0"/>
              <a:t>Как мы реагируем на проблемы?</a:t>
            </a:r>
          </a:p>
          <a:p>
            <a:pPr marL="252000" indent="-252000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3200" dirty="0" smtClean="0"/>
              <a:t>Много ли процедур сегодня мы выполняем иначе, чем вчера?</a:t>
            </a:r>
          </a:p>
          <a:p>
            <a:pPr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</a:pPr>
            <a:r>
              <a:rPr lang="ru-RU" sz="3200" dirty="0" smtClean="0"/>
              <a:t>Мы </a:t>
            </a:r>
            <a:r>
              <a:rPr lang="ru-RU" sz="3200" i="1" dirty="0" smtClean="0"/>
              <a:t>уже</a:t>
            </a:r>
            <a:r>
              <a:rPr lang="ru-RU" sz="3200" dirty="0" smtClean="0"/>
              <a:t> функционируем в стиле кайдзен, </a:t>
            </a:r>
            <a:br>
              <a:rPr lang="ru-RU" sz="3200" dirty="0" smtClean="0"/>
            </a:br>
            <a:r>
              <a:rPr lang="ru-RU" sz="3200" dirty="0" smtClean="0"/>
              <a:t>мы просто об этом не догадываемся… </a:t>
            </a:r>
            <a:r>
              <a:rPr lang="ru-RU" sz="3200" dirty="0" smtClean="0">
                <a:sym typeface="Wingdings" pitchFamily="2" charset="2"/>
              </a:rPr>
              <a:t>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00201"/>
            <a:ext cx="9372600" cy="892696"/>
          </a:xfrm>
        </p:spPr>
        <p:txBody>
          <a:bodyPr/>
          <a:lstStyle/>
          <a:p>
            <a:r>
              <a:rPr lang="ru-RU" sz="4400" b="1" dirty="0" smtClean="0"/>
              <a:t>Цели презентации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397" y="2516563"/>
            <a:ext cx="8235083" cy="3936773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252000" indent="-25200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3200" dirty="0" smtClean="0"/>
              <a:t>Роль кайдзен в менеджменте</a:t>
            </a:r>
          </a:p>
          <a:p>
            <a:pPr marL="252000" indent="-25200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3200" dirty="0" smtClean="0"/>
              <a:t>Мысли не линейно, а циклично</a:t>
            </a:r>
          </a:p>
          <a:p>
            <a:pPr marL="252000" indent="-25200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3200" dirty="0" smtClean="0"/>
              <a:t>Следующий процесс – это потребитель</a:t>
            </a:r>
          </a:p>
          <a:p>
            <a:pPr marL="252000" indent="-25200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3200" dirty="0" smtClean="0"/>
              <a:t>Говори на основе данных</a:t>
            </a:r>
          </a:p>
          <a:p>
            <a:pPr marL="252000" indent="-25200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3200" dirty="0" smtClean="0"/>
              <a:t>Бережливый офис</a:t>
            </a:r>
          </a:p>
          <a:p>
            <a:pPr marL="252000" indent="-25200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3200" dirty="0" smtClean="0"/>
              <a:t>Система подачи предложений</a:t>
            </a:r>
          </a:p>
          <a:p>
            <a:pPr marL="252000" indent="-25200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3200" dirty="0" smtClean="0"/>
              <a:t>Что нужно потребителю: качество, затраты, дисциплина поставки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00201"/>
            <a:ext cx="9372600" cy="892696"/>
          </a:xfrm>
        </p:spPr>
        <p:txBody>
          <a:bodyPr/>
          <a:lstStyle/>
          <a:p>
            <a:r>
              <a:rPr lang="ru-RU" sz="4400" b="1" dirty="0" smtClean="0"/>
              <a:t>Кайдзен и менеджмент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397" y="2516563"/>
            <a:ext cx="8235083" cy="3936773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>
              <a:spcAft>
                <a:spcPts val="0"/>
              </a:spcAft>
            </a:pPr>
            <a:r>
              <a:rPr lang="ru-RU" sz="3200" dirty="0" smtClean="0"/>
              <a:t>В контексте </a:t>
            </a:r>
            <a:r>
              <a:rPr lang="ru-RU" sz="3200" i="1" dirty="0" smtClean="0"/>
              <a:t>кайдзен</a:t>
            </a:r>
            <a:r>
              <a:rPr lang="ru-RU" sz="3200" dirty="0" smtClean="0"/>
              <a:t> у менеджмента есть две главных функции: поддержание и совершенствование.</a:t>
            </a:r>
          </a:p>
          <a:p>
            <a:pPr marL="252000" indent="-252000">
              <a:spcAft>
                <a:spcPts val="0"/>
              </a:spcAft>
              <a:buFont typeface="Arial" pitchFamily="34" charset="0"/>
              <a:buChar char="•"/>
            </a:pPr>
            <a:r>
              <a:rPr lang="ru-RU" sz="3200" i="1" dirty="0" smtClean="0"/>
              <a:t>Поддержание</a:t>
            </a:r>
            <a:r>
              <a:rPr lang="ru-RU" sz="3200" dirty="0" smtClean="0"/>
              <a:t> – это действия, направленные </a:t>
            </a:r>
            <a:br>
              <a:rPr lang="ru-RU" sz="3200" dirty="0" smtClean="0"/>
            </a:br>
            <a:r>
              <a:rPr lang="ru-RU" sz="3200" dirty="0" smtClean="0"/>
              <a:t>на обеспечение имеющихся технологических, организационных и операционных стандартов, </a:t>
            </a:r>
            <a:br>
              <a:rPr lang="ru-RU" sz="3200" dirty="0" smtClean="0"/>
            </a:br>
            <a:r>
              <a:rPr lang="ru-RU" sz="3200" dirty="0" smtClean="0"/>
              <a:t>и поддержку таких стандартов за счет обучения </a:t>
            </a:r>
            <a:br>
              <a:rPr lang="ru-RU" sz="3200" dirty="0" smtClean="0"/>
            </a:br>
            <a:r>
              <a:rPr lang="ru-RU" sz="3200" dirty="0" smtClean="0"/>
              <a:t>и дисциплины.</a:t>
            </a:r>
          </a:p>
          <a:p>
            <a:pPr marL="252000" indent="-252000">
              <a:spcAft>
                <a:spcPts val="0"/>
              </a:spcAft>
              <a:buFont typeface="Arial" pitchFamily="34" charset="0"/>
              <a:buChar char="•"/>
            </a:pPr>
            <a:r>
              <a:rPr lang="ru-RU" sz="3200" i="1" dirty="0" smtClean="0"/>
              <a:t>Совершенствование</a:t>
            </a:r>
            <a:r>
              <a:rPr lang="ru-RU" sz="3200" dirty="0" smtClean="0"/>
              <a:t> – это все, что направлено </a:t>
            </a:r>
            <a:br>
              <a:rPr lang="ru-RU" sz="3200" dirty="0" smtClean="0"/>
            </a:br>
            <a:r>
              <a:rPr lang="ru-RU" sz="3200" dirty="0" smtClean="0"/>
              <a:t>на улучшение существующих стандартов.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00201"/>
            <a:ext cx="9372600" cy="892696"/>
          </a:xfrm>
        </p:spPr>
        <p:txBody>
          <a:bodyPr/>
          <a:lstStyle/>
          <a:p>
            <a:r>
              <a:rPr lang="ru-RU" sz="4400" b="1" dirty="0" smtClean="0"/>
              <a:t>Поддержание и совершенствование</a:t>
            </a:r>
            <a:endParaRPr lang="en-US" sz="4400" b="1" dirty="0"/>
          </a:p>
        </p:txBody>
      </p:sp>
      <p:pic>
        <p:nvPicPr>
          <p:cNvPr id="5" name="Рисунок 4" descr="Кайдзен.bmp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6496" y="2780928"/>
            <a:ext cx="8944997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00201"/>
            <a:ext cx="9372600" cy="892696"/>
          </a:xfrm>
        </p:spPr>
        <p:txBody>
          <a:bodyPr/>
          <a:lstStyle/>
          <a:p>
            <a:r>
              <a:rPr lang="ru-RU" sz="4400" b="1" dirty="0" smtClean="0"/>
              <a:t>Стабилизация и рост</a:t>
            </a:r>
            <a:endParaRPr lang="en-US" sz="4400" b="1" dirty="0"/>
          </a:p>
        </p:txBody>
      </p:sp>
      <p:pic>
        <p:nvPicPr>
          <p:cNvPr id="4" name="Рисунок 3" descr="Два цикла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4608" y="2348880"/>
            <a:ext cx="6696744" cy="4235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00201"/>
            <a:ext cx="9372600" cy="892696"/>
          </a:xfrm>
        </p:spPr>
        <p:txBody>
          <a:bodyPr/>
          <a:lstStyle/>
          <a:p>
            <a:r>
              <a:rPr lang="ru-RU" sz="4400" b="1" dirty="0" smtClean="0"/>
              <a:t>Совершенствование (цикл </a:t>
            </a:r>
            <a:r>
              <a:rPr lang="en-US" sz="4400" b="1" dirty="0" smtClean="0"/>
              <a:t>PDCA)</a:t>
            </a:r>
            <a:endParaRPr lang="en-US" sz="4400" b="1" dirty="0"/>
          </a:p>
        </p:txBody>
      </p:sp>
      <p:pic>
        <p:nvPicPr>
          <p:cNvPr id="2050" name="Picture 2" descr="Цикл «планируй-делай-проверяй-воздействуй» (PDCA)"/>
          <p:cNvPicPr>
            <a:picLocks noChangeAspect="1" noChangeArrowheads="1"/>
          </p:cNvPicPr>
          <p:nvPr/>
        </p:nvPicPr>
        <p:blipFill>
          <a:blip r:embed="rId2" cstate="print"/>
          <a:srcRect t="11111"/>
          <a:stretch>
            <a:fillRect/>
          </a:stretch>
        </p:blipFill>
        <p:spPr bwMode="auto">
          <a:xfrm>
            <a:off x="1280592" y="2564904"/>
            <a:ext cx="6741591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00201"/>
            <a:ext cx="9372600" cy="892696"/>
          </a:xfrm>
        </p:spPr>
        <p:txBody>
          <a:bodyPr/>
          <a:lstStyle/>
          <a:p>
            <a:r>
              <a:rPr lang="ru-RU" sz="4400" b="1" dirty="0" smtClean="0"/>
              <a:t>Поддержание (цикл </a:t>
            </a:r>
            <a:r>
              <a:rPr lang="en-US" sz="4400" b="1" dirty="0" smtClean="0"/>
              <a:t>SDCA)</a:t>
            </a:r>
            <a:endParaRPr lang="en-US" sz="4400" b="1" dirty="0"/>
          </a:p>
        </p:txBody>
      </p:sp>
      <p:pic>
        <p:nvPicPr>
          <p:cNvPr id="3074" name="Picture 2" descr="Цикл «стандартизуй-делай-проверяй-воздействуй» (SDCA)"/>
          <p:cNvPicPr>
            <a:picLocks noChangeAspect="1" noChangeArrowheads="1"/>
          </p:cNvPicPr>
          <p:nvPr/>
        </p:nvPicPr>
        <p:blipFill>
          <a:blip r:embed="rId2" cstate="print"/>
          <a:srcRect t="10909"/>
          <a:stretch>
            <a:fillRect/>
          </a:stretch>
        </p:blipFill>
        <p:spPr bwMode="auto">
          <a:xfrm>
            <a:off x="1352600" y="2492896"/>
            <a:ext cx="7346611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овое оформление">
  <a:themeElements>
    <a:clrScheme name="Базов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10541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rgbClr val="0067B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10541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rgbClr val="0067B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Базов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азов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азов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азов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азов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азов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азов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азов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азов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азов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азов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азов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азовое оформление 13">
        <a:dk1>
          <a:srgbClr val="000000"/>
        </a:dk1>
        <a:lt1>
          <a:srgbClr val="002F6B"/>
        </a:lt1>
        <a:dk2>
          <a:srgbClr val="0069B2"/>
        </a:dk2>
        <a:lt2>
          <a:srgbClr val="808080"/>
        </a:lt2>
        <a:accent1>
          <a:srgbClr val="55C6ED"/>
        </a:accent1>
        <a:accent2>
          <a:srgbClr val="333399"/>
        </a:accent2>
        <a:accent3>
          <a:srgbClr val="AAADBA"/>
        </a:accent3>
        <a:accent4>
          <a:srgbClr val="000000"/>
        </a:accent4>
        <a:accent5>
          <a:srgbClr val="B4DFF4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азовое оформление 14">
        <a:dk1>
          <a:srgbClr val="000000"/>
        </a:dk1>
        <a:lt1>
          <a:srgbClr val="FFFFFF"/>
        </a:lt1>
        <a:dk2>
          <a:srgbClr val="0069B2"/>
        </a:dk2>
        <a:lt2>
          <a:srgbClr val="808080"/>
        </a:lt2>
        <a:accent1>
          <a:srgbClr val="55C6ED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4DFF4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Дополнительное оформление">
  <a:themeElements>
    <a:clrScheme name="Дополните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Дополните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10541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rgbClr val="0067B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10541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rgbClr val="0067B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Дополните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ополните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ополните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ополните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ополните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ополните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ополните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ополните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ополните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ополните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ополните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ополните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ополнительное оформление 13">
        <a:dk1>
          <a:srgbClr val="000000"/>
        </a:dk1>
        <a:lt1>
          <a:srgbClr val="002F6B"/>
        </a:lt1>
        <a:dk2>
          <a:srgbClr val="0069B2"/>
        </a:dk2>
        <a:lt2>
          <a:srgbClr val="808080"/>
        </a:lt2>
        <a:accent1>
          <a:srgbClr val="55C6ED"/>
        </a:accent1>
        <a:accent2>
          <a:srgbClr val="333399"/>
        </a:accent2>
        <a:accent3>
          <a:srgbClr val="AAADBA"/>
        </a:accent3>
        <a:accent4>
          <a:srgbClr val="000000"/>
        </a:accent4>
        <a:accent5>
          <a:srgbClr val="B4DFF4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ополнительное оформление 14">
        <a:dk1>
          <a:srgbClr val="000000"/>
        </a:dk1>
        <a:lt1>
          <a:srgbClr val="FFFFFF"/>
        </a:lt1>
        <a:dk2>
          <a:srgbClr val="0069B2"/>
        </a:dk2>
        <a:lt2>
          <a:srgbClr val="808080"/>
        </a:lt2>
        <a:accent1>
          <a:srgbClr val="55C6ED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4DFF4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treolan_present</Template>
  <TotalTime>463</TotalTime>
  <Words>790</Words>
  <Application>Microsoft Office PowerPoint</Application>
  <PresentationFormat>Лист A4 (210x297 мм)</PresentationFormat>
  <Paragraphs>73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Базовое оформление</vt:lpstr>
      <vt:lpstr>Дополнительное оформление</vt:lpstr>
      <vt:lpstr>Тема Office</vt:lpstr>
      <vt:lpstr>Введение в кайдзен  Сергей Багузин, 20.12.10   </vt:lpstr>
      <vt:lpstr>Что такое кайдзен?</vt:lpstr>
      <vt:lpstr>Почему кайдзен?</vt:lpstr>
      <vt:lpstr>Цели презентации</vt:lpstr>
      <vt:lpstr>Кайдзен и менеджмент</vt:lpstr>
      <vt:lpstr>Поддержание и совершенствование</vt:lpstr>
      <vt:lpstr>Стабилизация и рост</vt:lpstr>
      <vt:lpstr>Совершенствование (цикл PDCA)</vt:lpstr>
      <vt:lpstr>Поддержание (цикл SDCA)</vt:lpstr>
      <vt:lpstr>Процесс, а не результат</vt:lpstr>
      <vt:lpstr>Точки управления и контроля</vt:lpstr>
      <vt:lpstr>Следующий процесс – это потребитель</vt:lpstr>
      <vt:lpstr>Говори данными, а не эмоциями</vt:lpstr>
      <vt:lpstr>Бережливый офис</vt:lpstr>
      <vt:lpstr>Семь основных видов потерь</vt:lpstr>
      <vt:lpstr>Система подачи предложений</vt:lpstr>
      <vt:lpstr>Восхождение на Фудзи</vt:lpstr>
      <vt:lpstr>Бланк предложения</vt:lpstr>
      <vt:lpstr>На что нацелить предложения</vt:lpstr>
      <vt:lpstr>Раннее обнаружение проблем</vt:lpstr>
      <vt:lpstr>Что дальше?</vt:lpstr>
      <vt:lpstr>Спасибо за внимание!  Пожалуйста, задавайте вопросы</vt:lpstr>
    </vt:vector>
  </TitlesOfParts>
  <Company>lanit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 Титова</dc:creator>
  <cp:lastModifiedBy>Baguzin</cp:lastModifiedBy>
  <cp:revision>1507</cp:revision>
  <cp:lastPrinted>2009-10-05T18:29:20Z</cp:lastPrinted>
  <dcterms:created xsi:type="dcterms:W3CDTF">2010-10-08T07:04:25Z</dcterms:created>
  <dcterms:modified xsi:type="dcterms:W3CDTF">2010-12-27T15:52:29Z</dcterms:modified>
</cp:coreProperties>
</file>